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58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663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7330" autoAdjust="0"/>
    <p:restoredTop sz="94660"/>
  </p:normalViewPr>
  <p:slideViewPr>
    <p:cSldViewPr>
      <p:cViewPr>
        <p:scale>
          <a:sx n="86" d="100"/>
          <a:sy n="86" d="100"/>
        </p:scale>
        <p:origin x="-648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69B3-0EE5-4B30-B48F-3B2FEC7F36FE}" type="datetimeFigureOut">
              <a:rPr lang="es-ES" smtClean="0"/>
              <a:pPr/>
              <a:t>10/02/2009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F2F1-B4ED-4167-9323-A6EBD133689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69B3-0EE5-4B30-B48F-3B2FEC7F36FE}" type="datetimeFigureOut">
              <a:rPr lang="es-ES" smtClean="0"/>
              <a:pPr/>
              <a:t>10/02/2009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F2F1-B4ED-4167-9323-A6EBD133689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69B3-0EE5-4B30-B48F-3B2FEC7F36FE}" type="datetimeFigureOut">
              <a:rPr lang="es-ES" smtClean="0"/>
              <a:pPr/>
              <a:t>10/02/2009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F2F1-B4ED-4167-9323-A6EBD133689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69B3-0EE5-4B30-B48F-3B2FEC7F36FE}" type="datetimeFigureOut">
              <a:rPr lang="es-ES" smtClean="0"/>
              <a:pPr/>
              <a:t>10/02/2009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F2F1-B4ED-4167-9323-A6EBD133689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69B3-0EE5-4B30-B48F-3B2FEC7F36FE}" type="datetimeFigureOut">
              <a:rPr lang="es-ES" smtClean="0"/>
              <a:pPr/>
              <a:t>10/02/2009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F2F1-B4ED-4167-9323-A6EBD133689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69B3-0EE5-4B30-B48F-3B2FEC7F36FE}" type="datetimeFigureOut">
              <a:rPr lang="es-ES" smtClean="0"/>
              <a:pPr/>
              <a:t>10/02/2009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F2F1-B4ED-4167-9323-A6EBD133689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69B3-0EE5-4B30-B48F-3B2FEC7F36FE}" type="datetimeFigureOut">
              <a:rPr lang="es-ES" smtClean="0"/>
              <a:pPr/>
              <a:t>10/02/2009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F2F1-B4ED-4167-9323-A6EBD133689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69B3-0EE5-4B30-B48F-3B2FEC7F36FE}" type="datetimeFigureOut">
              <a:rPr lang="es-ES" smtClean="0"/>
              <a:pPr/>
              <a:t>10/02/2009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F2F1-B4ED-4167-9323-A6EBD133689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69B3-0EE5-4B30-B48F-3B2FEC7F36FE}" type="datetimeFigureOut">
              <a:rPr lang="es-ES" smtClean="0"/>
              <a:pPr/>
              <a:t>10/02/2009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F2F1-B4ED-4167-9323-A6EBD133689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69B3-0EE5-4B30-B48F-3B2FEC7F36FE}" type="datetimeFigureOut">
              <a:rPr lang="es-ES" smtClean="0"/>
              <a:pPr/>
              <a:t>10/02/2009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F2F1-B4ED-4167-9323-A6EBD133689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B69B3-0EE5-4B30-B48F-3B2FEC7F36FE}" type="datetimeFigureOut">
              <a:rPr lang="es-ES" smtClean="0"/>
              <a:pPr/>
              <a:t>10/02/2009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8F2F1-B4ED-4167-9323-A6EBD133689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B69B3-0EE5-4B30-B48F-3B2FEC7F36FE}" type="datetimeFigureOut">
              <a:rPr lang="es-ES" smtClean="0"/>
              <a:pPr/>
              <a:t>10/02/2009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8F2F1-B4ED-4167-9323-A6EBD133689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63 Grupo"/>
          <p:cNvGrpSpPr/>
          <p:nvPr/>
        </p:nvGrpSpPr>
        <p:grpSpPr>
          <a:xfrm>
            <a:off x="352425" y="567159"/>
            <a:ext cx="8442011" cy="5363133"/>
            <a:chOff x="352425" y="567159"/>
            <a:chExt cx="8442011" cy="5363133"/>
          </a:xfrm>
        </p:grpSpPr>
        <p:grpSp>
          <p:nvGrpSpPr>
            <p:cNvPr id="48" name="47 Grupo"/>
            <p:cNvGrpSpPr/>
            <p:nvPr/>
          </p:nvGrpSpPr>
          <p:grpSpPr>
            <a:xfrm>
              <a:off x="352425" y="567159"/>
              <a:ext cx="8442011" cy="5363133"/>
              <a:chOff x="352425" y="567159"/>
              <a:chExt cx="8442011" cy="5363133"/>
            </a:xfrm>
          </p:grpSpPr>
          <p:grpSp>
            <p:nvGrpSpPr>
              <p:cNvPr id="39" name="38 Grupo"/>
              <p:cNvGrpSpPr/>
              <p:nvPr/>
            </p:nvGrpSpPr>
            <p:grpSpPr>
              <a:xfrm>
                <a:off x="352425" y="571480"/>
                <a:ext cx="8442011" cy="5358812"/>
                <a:chOff x="352425" y="571480"/>
                <a:chExt cx="8442011" cy="5358812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 l="1953" t="9548" r="1692" b="8854"/>
                <a:stretch>
                  <a:fillRect/>
                </a:stretch>
              </p:blipFill>
              <p:spPr bwMode="auto">
                <a:xfrm>
                  <a:off x="357158" y="571480"/>
                  <a:ext cx="8437278" cy="53588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4" name="3 Forma libre"/>
                <p:cNvSpPr/>
                <p:nvPr/>
              </p:nvSpPr>
              <p:spPr>
                <a:xfrm>
                  <a:off x="2413747" y="1317812"/>
                  <a:ext cx="4827494" cy="933449"/>
                </a:xfrm>
                <a:custGeom>
                  <a:avLst/>
                  <a:gdLst>
                    <a:gd name="connsiteX0" fmla="*/ 0 w 4827494"/>
                    <a:gd name="connsiteY0" fmla="*/ 268941 h 933449"/>
                    <a:gd name="connsiteX1" fmla="*/ 584947 w 4827494"/>
                    <a:gd name="connsiteY1" fmla="*/ 470647 h 933449"/>
                    <a:gd name="connsiteX2" fmla="*/ 1210235 w 4827494"/>
                    <a:gd name="connsiteY2" fmla="*/ 726141 h 933449"/>
                    <a:gd name="connsiteX3" fmla="*/ 1943100 w 4827494"/>
                    <a:gd name="connsiteY3" fmla="*/ 907676 h 933449"/>
                    <a:gd name="connsiteX4" fmla="*/ 2507877 w 4827494"/>
                    <a:gd name="connsiteY4" fmla="*/ 880782 h 933449"/>
                    <a:gd name="connsiteX5" fmla="*/ 3139888 w 4827494"/>
                    <a:gd name="connsiteY5" fmla="*/ 813547 h 933449"/>
                    <a:gd name="connsiteX6" fmla="*/ 4094629 w 4827494"/>
                    <a:gd name="connsiteY6" fmla="*/ 470647 h 933449"/>
                    <a:gd name="connsiteX7" fmla="*/ 4827494 w 4827494"/>
                    <a:gd name="connsiteY7" fmla="*/ 0 h 933449"/>
                    <a:gd name="connsiteX8" fmla="*/ 4827494 w 4827494"/>
                    <a:gd name="connsiteY8" fmla="*/ 0 h 9334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27494" h="933449">
                      <a:moveTo>
                        <a:pt x="0" y="268941"/>
                      </a:moveTo>
                      <a:cubicBezTo>
                        <a:pt x="191620" y="331694"/>
                        <a:pt x="383241" y="394447"/>
                        <a:pt x="584947" y="470647"/>
                      </a:cubicBezTo>
                      <a:cubicBezTo>
                        <a:pt x="786653" y="546847"/>
                        <a:pt x="983876" y="653303"/>
                        <a:pt x="1210235" y="726141"/>
                      </a:cubicBezTo>
                      <a:cubicBezTo>
                        <a:pt x="1436594" y="798979"/>
                        <a:pt x="1726826" y="881903"/>
                        <a:pt x="1943100" y="907676"/>
                      </a:cubicBezTo>
                      <a:cubicBezTo>
                        <a:pt x="2159374" y="933449"/>
                        <a:pt x="2308412" y="896470"/>
                        <a:pt x="2507877" y="880782"/>
                      </a:cubicBezTo>
                      <a:cubicBezTo>
                        <a:pt x="2707342" y="865094"/>
                        <a:pt x="2875429" y="881903"/>
                        <a:pt x="3139888" y="813547"/>
                      </a:cubicBezTo>
                      <a:cubicBezTo>
                        <a:pt x="3404347" y="745191"/>
                        <a:pt x="3813361" y="606238"/>
                        <a:pt x="4094629" y="470647"/>
                      </a:cubicBezTo>
                      <a:cubicBezTo>
                        <a:pt x="4375897" y="335056"/>
                        <a:pt x="4827494" y="0"/>
                        <a:pt x="4827494" y="0"/>
                      </a:cubicBezTo>
                      <a:lnTo>
                        <a:pt x="4827494" y="0"/>
                      </a:lnTo>
                    </a:path>
                  </a:pathLst>
                </a:cu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5" name="4 Forma libre"/>
                <p:cNvSpPr/>
                <p:nvPr/>
              </p:nvSpPr>
              <p:spPr>
                <a:xfrm>
                  <a:off x="5193234" y="2247609"/>
                  <a:ext cx="2624537" cy="1458852"/>
                </a:xfrm>
                <a:custGeom>
                  <a:avLst/>
                  <a:gdLst>
                    <a:gd name="connsiteX0" fmla="*/ 0 w 2624537"/>
                    <a:gd name="connsiteY0" fmla="*/ 0 h 1458852"/>
                    <a:gd name="connsiteX1" fmla="*/ 614253 w 2624537"/>
                    <a:gd name="connsiteY1" fmla="*/ 314107 h 1458852"/>
                    <a:gd name="connsiteX2" fmla="*/ 1172665 w 2624537"/>
                    <a:gd name="connsiteY2" fmla="*/ 600293 h 1458852"/>
                    <a:gd name="connsiteX3" fmla="*/ 1675236 w 2624537"/>
                    <a:gd name="connsiteY3" fmla="*/ 900440 h 1458852"/>
                    <a:gd name="connsiteX4" fmla="*/ 1982363 w 2624537"/>
                    <a:gd name="connsiteY4" fmla="*/ 1130785 h 1458852"/>
                    <a:gd name="connsiteX5" fmla="*/ 2624537 w 2624537"/>
                    <a:gd name="connsiteY5" fmla="*/ 1458852 h 1458852"/>
                    <a:gd name="connsiteX6" fmla="*/ 2624537 w 2624537"/>
                    <a:gd name="connsiteY6" fmla="*/ 1458852 h 14588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24537" h="1458852">
                      <a:moveTo>
                        <a:pt x="0" y="0"/>
                      </a:moveTo>
                      <a:lnTo>
                        <a:pt x="614253" y="314107"/>
                      </a:lnTo>
                      <a:cubicBezTo>
                        <a:pt x="809697" y="414156"/>
                        <a:pt x="995835" y="502571"/>
                        <a:pt x="1172665" y="600293"/>
                      </a:cubicBezTo>
                      <a:cubicBezTo>
                        <a:pt x="1349495" y="698015"/>
                        <a:pt x="1540286" y="812025"/>
                        <a:pt x="1675236" y="900440"/>
                      </a:cubicBezTo>
                      <a:cubicBezTo>
                        <a:pt x="1810186" y="988855"/>
                        <a:pt x="1824146" y="1037716"/>
                        <a:pt x="1982363" y="1130785"/>
                      </a:cubicBezTo>
                      <a:cubicBezTo>
                        <a:pt x="2140580" y="1223854"/>
                        <a:pt x="2624537" y="1458852"/>
                        <a:pt x="2624537" y="1458852"/>
                      </a:cubicBezTo>
                      <a:lnTo>
                        <a:pt x="2624537" y="1458852"/>
                      </a:lnTo>
                    </a:path>
                  </a:pathLst>
                </a:cu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6" name="5 CuadroTexto"/>
                <p:cNvSpPr txBox="1"/>
                <p:nvPr/>
              </p:nvSpPr>
              <p:spPr>
                <a:xfrm rot="1682641">
                  <a:off x="5171304" y="2660590"/>
                  <a:ext cx="205818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700" dirty="0" smtClean="0"/>
                    <a:t>FUTURA AV. LA PERLA  (SIN ASFALTAR)</a:t>
                  </a:r>
                  <a:endParaRPr lang="es-ES" sz="700" dirty="0"/>
                </a:p>
              </p:txBody>
            </p:sp>
            <p:sp>
              <p:nvSpPr>
                <p:cNvPr id="7" name="6 Forma libre"/>
                <p:cNvSpPr/>
                <p:nvPr/>
              </p:nvSpPr>
              <p:spPr>
                <a:xfrm>
                  <a:off x="4725563" y="2261569"/>
                  <a:ext cx="3008446" cy="2484935"/>
                </a:xfrm>
                <a:custGeom>
                  <a:avLst/>
                  <a:gdLst>
                    <a:gd name="connsiteX0" fmla="*/ 3008446 w 3008446"/>
                    <a:gd name="connsiteY0" fmla="*/ 0 h 2484935"/>
                    <a:gd name="connsiteX1" fmla="*/ 2205729 w 3008446"/>
                    <a:gd name="connsiteY1" fmla="*/ 865539 h 2484935"/>
                    <a:gd name="connsiteX2" fmla="*/ 1696177 w 3008446"/>
                    <a:gd name="connsiteY2" fmla="*/ 1479793 h 2484935"/>
                    <a:gd name="connsiteX3" fmla="*/ 1109845 w 3008446"/>
                    <a:gd name="connsiteY3" fmla="*/ 2135927 h 2484935"/>
                    <a:gd name="connsiteX4" fmla="*/ 816678 w 3008446"/>
                    <a:gd name="connsiteY4" fmla="*/ 2268550 h 2484935"/>
                    <a:gd name="connsiteX5" fmla="*/ 272226 w 3008446"/>
                    <a:gd name="connsiteY5" fmla="*/ 2282510 h 2484935"/>
                    <a:gd name="connsiteX6" fmla="*/ 90742 w 3008446"/>
                    <a:gd name="connsiteY6" fmla="*/ 2345332 h 2484935"/>
                    <a:gd name="connsiteX7" fmla="*/ 0 w 3008446"/>
                    <a:gd name="connsiteY7" fmla="*/ 2484935 h 24849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008446" h="2484935">
                      <a:moveTo>
                        <a:pt x="3008446" y="0"/>
                      </a:moveTo>
                      <a:cubicBezTo>
                        <a:pt x="2716443" y="309453"/>
                        <a:pt x="2424440" y="618907"/>
                        <a:pt x="2205729" y="865539"/>
                      </a:cubicBezTo>
                      <a:cubicBezTo>
                        <a:pt x="1987018" y="1112171"/>
                        <a:pt x="1878824" y="1268062"/>
                        <a:pt x="1696177" y="1479793"/>
                      </a:cubicBezTo>
                      <a:cubicBezTo>
                        <a:pt x="1513530" y="1691524"/>
                        <a:pt x="1256428" y="2004467"/>
                        <a:pt x="1109845" y="2135927"/>
                      </a:cubicBezTo>
                      <a:cubicBezTo>
                        <a:pt x="963262" y="2267387"/>
                        <a:pt x="956281" y="2244120"/>
                        <a:pt x="816678" y="2268550"/>
                      </a:cubicBezTo>
                      <a:cubicBezTo>
                        <a:pt x="677075" y="2292980"/>
                        <a:pt x="393215" y="2269713"/>
                        <a:pt x="272226" y="2282510"/>
                      </a:cubicBezTo>
                      <a:cubicBezTo>
                        <a:pt x="151237" y="2295307"/>
                        <a:pt x="136113" y="2311595"/>
                        <a:pt x="90742" y="2345332"/>
                      </a:cubicBezTo>
                      <a:cubicBezTo>
                        <a:pt x="45371" y="2379069"/>
                        <a:pt x="22685" y="2432002"/>
                        <a:pt x="0" y="2484935"/>
                      </a:cubicBezTo>
                    </a:path>
                  </a:pathLst>
                </a:custGeom>
                <a:ln w="508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8" name="7 CuadroTexto"/>
                <p:cNvSpPr txBox="1"/>
                <p:nvPr/>
              </p:nvSpPr>
              <p:spPr>
                <a:xfrm rot="18694435">
                  <a:off x="5045113" y="3901011"/>
                  <a:ext cx="2303921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700" dirty="0" smtClean="0"/>
                    <a:t>FUTURA  AV   HUAMÁN ( SIN ASFALTAR)</a:t>
                  </a:r>
                  <a:endParaRPr lang="es-ES" sz="700" dirty="0"/>
                </a:p>
              </p:txBody>
            </p:sp>
            <p:sp>
              <p:nvSpPr>
                <p:cNvPr id="9" name="8 Forma libre"/>
                <p:cNvSpPr/>
                <p:nvPr/>
              </p:nvSpPr>
              <p:spPr>
                <a:xfrm>
                  <a:off x="2778101" y="2317411"/>
                  <a:ext cx="2233648" cy="2764140"/>
                </a:xfrm>
                <a:custGeom>
                  <a:avLst/>
                  <a:gdLst>
                    <a:gd name="connsiteX0" fmla="*/ 2205728 w 2233648"/>
                    <a:gd name="connsiteY0" fmla="*/ 0 h 2764140"/>
                    <a:gd name="connsiteX1" fmla="*/ 2177807 w 2233648"/>
                    <a:gd name="connsiteY1" fmla="*/ 279206 h 2764140"/>
                    <a:gd name="connsiteX2" fmla="*/ 1870681 w 2233648"/>
                    <a:gd name="connsiteY2" fmla="*/ 670094 h 2764140"/>
                    <a:gd name="connsiteX3" fmla="*/ 984201 w 2233648"/>
                    <a:gd name="connsiteY3" fmla="*/ 1696177 h 2764140"/>
                    <a:gd name="connsiteX4" fmla="*/ 0 w 2233648"/>
                    <a:gd name="connsiteY4" fmla="*/ 2764140 h 2764140"/>
                    <a:gd name="connsiteX5" fmla="*/ 0 w 2233648"/>
                    <a:gd name="connsiteY5" fmla="*/ 2764140 h 27641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33648" h="2764140">
                      <a:moveTo>
                        <a:pt x="2205728" y="0"/>
                      </a:moveTo>
                      <a:cubicBezTo>
                        <a:pt x="2219688" y="83762"/>
                        <a:pt x="2233648" y="167524"/>
                        <a:pt x="2177807" y="279206"/>
                      </a:cubicBezTo>
                      <a:cubicBezTo>
                        <a:pt x="2121966" y="390888"/>
                        <a:pt x="2069615" y="433932"/>
                        <a:pt x="1870681" y="670094"/>
                      </a:cubicBezTo>
                      <a:cubicBezTo>
                        <a:pt x="1671747" y="906256"/>
                        <a:pt x="1295981" y="1347169"/>
                        <a:pt x="984201" y="1696177"/>
                      </a:cubicBezTo>
                      <a:cubicBezTo>
                        <a:pt x="672421" y="2045185"/>
                        <a:pt x="0" y="2764140"/>
                        <a:pt x="0" y="2764140"/>
                      </a:cubicBezTo>
                      <a:lnTo>
                        <a:pt x="0" y="2764140"/>
                      </a:lnTo>
                    </a:path>
                  </a:pathLst>
                </a:cu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10" name="9 CuadroTexto"/>
                <p:cNvSpPr txBox="1"/>
                <p:nvPr/>
              </p:nvSpPr>
              <p:spPr>
                <a:xfrm rot="18698219">
                  <a:off x="3157095" y="3920690"/>
                  <a:ext cx="121444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700" dirty="0" smtClean="0"/>
                    <a:t>AV. CÉSAR VALLEJO</a:t>
                  </a:r>
                  <a:endParaRPr lang="es-ES" sz="700" dirty="0"/>
                </a:p>
              </p:txBody>
            </p:sp>
            <p:sp>
              <p:nvSpPr>
                <p:cNvPr id="12" name="11 CuadroTexto"/>
                <p:cNvSpPr txBox="1"/>
                <p:nvPr/>
              </p:nvSpPr>
              <p:spPr>
                <a:xfrm rot="20402498">
                  <a:off x="5284054" y="1915749"/>
                  <a:ext cx="121444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700" dirty="0" smtClean="0"/>
                    <a:t>AV. AMÉRICA SUR</a:t>
                  </a:r>
                  <a:endParaRPr lang="es-ES" sz="700" dirty="0"/>
                </a:p>
              </p:txBody>
            </p:sp>
            <p:sp>
              <p:nvSpPr>
                <p:cNvPr id="13" name="12 Forma libre"/>
                <p:cNvSpPr/>
                <p:nvPr/>
              </p:nvSpPr>
              <p:spPr>
                <a:xfrm>
                  <a:off x="6624165" y="3287652"/>
                  <a:ext cx="607273" cy="307127"/>
                </a:xfrm>
                <a:custGeom>
                  <a:avLst/>
                  <a:gdLst>
                    <a:gd name="connsiteX0" fmla="*/ 0 w 607273"/>
                    <a:gd name="connsiteY0" fmla="*/ 279206 h 307127"/>
                    <a:gd name="connsiteX1" fmla="*/ 125643 w 607273"/>
                    <a:gd name="connsiteY1" fmla="*/ 118663 h 307127"/>
                    <a:gd name="connsiteX2" fmla="*/ 223365 w 607273"/>
                    <a:gd name="connsiteY2" fmla="*/ 27921 h 307127"/>
                    <a:gd name="connsiteX3" fmla="*/ 272226 w 607273"/>
                    <a:gd name="connsiteY3" fmla="*/ 0 h 307127"/>
                    <a:gd name="connsiteX4" fmla="*/ 349008 w 607273"/>
                    <a:gd name="connsiteY4" fmla="*/ 20940 h 307127"/>
                    <a:gd name="connsiteX5" fmla="*/ 467670 w 607273"/>
                    <a:gd name="connsiteY5" fmla="*/ 111682 h 307127"/>
                    <a:gd name="connsiteX6" fmla="*/ 586333 w 607273"/>
                    <a:gd name="connsiteY6" fmla="*/ 174504 h 307127"/>
                    <a:gd name="connsiteX7" fmla="*/ 607273 w 607273"/>
                    <a:gd name="connsiteY7" fmla="*/ 181484 h 307127"/>
                    <a:gd name="connsiteX8" fmla="*/ 565392 w 607273"/>
                    <a:gd name="connsiteY8" fmla="*/ 237325 h 307127"/>
                    <a:gd name="connsiteX9" fmla="*/ 362968 w 607273"/>
                    <a:gd name="connsiteY9" fmla="*/ 265246 h 307127"/>
                    <a:gd name="connsiteX10" fmla="*/ 160543 w 607273"/>
                    <a:gd name="connsiteY10" fmla="*/ 293166 h 307127"/>
                    <a:gd name="connsiteX11" fmla="*/ 48861 w 607273"/>
                    <a:gd name="connsiteY11" fmla="*/ 307127 h 307127"/>
                    <a:gd name="connsiteX12" fmla="*/ 0 w 607273"/>
                    <a:gd name="connsiteY12" fmla="*/ 279206 h 307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07273" h="307127">
                      <a:moveTo>
                        <a:pt x="0" y="279206"/>
                      </a:moveTo>
                      <a:lnTo>
                        <a:pt x="125643" y="118663"/>
                      </a:lnTo>
                      <a:lnTo>
                        <a:pt x="223365" y="27921"/>
                      </a:lnTo>
                      <a:lnTo>
                        <a:pt x="272226" y="0"/>
                      </a:lnTo>
                      <a:lnTo>
                        <a:pt x="349008" y="20940"/>
                      </a:lnTo>
                      <a:lnTo>
                        <a:pt x="467670" y="111682"/>
                      </a:lnTo>
                      <a:lnTo>
                        <a:pt x="586333" y="174504"/>
                      </a:lnTo>
                      <a:lnTo>
                        <a:pt x="607273" y="181484"/>
                      </a:lnTo>
                      <a:lnTo>
                        <a:pt x="565392" y="237325"/>
                      </a:lnTo>
                      <a:lnTo>
                        <a:pt x="362968" y="265246"/>
                      </a:lnTo>
                      <a:lnTo>
                        <a:pt x="160543" y="293166"/>
                      </a:lnTo>
                      <a:lnTo>
                        <a:pt x="48861" y="307127"/>
                      </a:lnTo>
                      <a:lnTo>
                        <a:pt x="0" y="279206"/>
                      </a:lnTo>
                      <a:close/>
                    </a:path>
                  </a:pathLst>
                </a:custGeom>
                <a:solidFill>
                  <a:srgbClr val="FF0000">
                    <a:alpha val="27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18" name="17 Forma libre"/>
                <p:cNvSpPr/>
                <p:nvPr/>
              </p:nvSpPr>
              <p:spPr>
                <a:xfrm>
                  <a:off x="3929826" y="3531957"/>
                  <a:ext cx="984201" cy="963261"/>
                </a:xfrm>
                <a:custGeom>
                  <a:avLst/>
                  <a:gdLst>
                    <a:gd name="connsiteX0" fmla="*/ 0 w 984201"/>
                    <a:gd name="connsiteY0" fmla="*/ 432770 h 963261"/>
                    <a:gd name="connsiteX1" fmla="*/ 390889 w 984201"/>
                    <a:gd name="connsiteY1" fmla="*/ 0 h 963261"/>
                    <a:gd name="connsiteX2" fmla="*/ 872519 w 984201"/>
                    <a:gd name="connsiteY2" fmla="*/ 544452 h 963261"/>
                    <a:gd name="connsiteX3" fmla="*/ 984201 w 984201"/>
                    <a:gd name="connsiteY3" fmla="*/ 600293 h 963261"/>
                    <a:gd name="connsiteX4" fmla="*/ 593313 w 984201"/>
                    <a:gd name="connsiteY4" fmla="*/ 963261 h 963261"/>
                    <a:gd name="connsiteX5" fmla="*/ 0 w 984201"/>
                    <a:gd name="connsiteY5" fmla="*/ 432770 h 963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4201" h="963261">
                      <a:moveTo>
                        <a:pt x="0" y="432770"/>
                      </a:moveTo>
                      <a:lnTo>
                        <a:pt x="390889" y="0"/>
                      </a:lnTo>
                      <a:lnTo>
                        <a:pt x="872519" y="544452"/>
                      </a:lnTo>
                      <a:lnTo>
                        <a:pt x="984201" y="600293"/>
                      </a:lnTo>
                      <a:lnTo>
                        <a:pt x="593313" y="963261"/>
                      </a:lnTo>
                      <a:lnTo>
                        <a:pt x="0" y="432770"/>
                      </a:lnTo>
                      <a:close/>
                    </a:path>
                  </a:pathLst>
                </a:custGeom>
                <a:solidFill>
                  <a:srgbClr val="FFC000">
                    <a:alpha val="7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15" name="14 CuadroTexto"/>
                <p:cNvSpPr txBox="1"/>
                <p:nvPr/>
              </p:nvSpPr>
              <p:spPr>
                <a:xfrm>
                  <a:off x="4071934" y="3786190"/>
                  <a:ext cx="57383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900" dirty="0" smtClean="0"/>
                    <a:t>REAL PLAZA</a:t>
                  </a:r>
                  <a:endParaRPr lang="es-ES" sz="900" dirty="0"/>
                </a:p>
              </p:txBody>
            </p:sp>
            <p:sp>
              <p:nvSpPr>
                <p:cNvPr id="19" name="18 Forma libre"/>
                <p:cNvSpPr/>
                <p:nvPr/>
              </p:nvSpPr>
              <p:spPr>
                <a:xfrm>
                  <a:off x="3860024" y="2240629"/>
                  <a:ext cx="1033063" cy="949301"/>
                </a:xfrm>
                <a:custGeom>
                  <a:avLst/>
                  <a:gdLst>
                    <a:gd name="connsiteX0" fmla="*/ 0 w 1033063"/>
                    <a:gd name="connsiteY0" fmla="*/ 446730 h 949301"/>
                    <a:gd name="connsiteX1" fmla="*/ 202425 w 1033063"/>
                    <a:gd name="connsiteY1" fmla="*/ 0 h 949301"/>
                    <a:gd name="connsiteX2" fmla="*/ 579353 w 1033063"/>
                    <a:gd name="connsiteY2" fmla="*/ 62821 h 949301"/>
                    <a:gd name="connsiteX3" fmla="*/ 872520 w 1033063"/>
                    <a:gd name="connsiteY3" fmla="*/ 62821 h 949301"/>
                    <a:gd name="connsiteX4" fmla="*/ 1026083 w 1033063"/>
                    <a:gd name="connsiteY4" fmla="*/ 48861 h 949301"/>
                    <a:gd name="connsiteX5" fmla="*/ 1033063 w 1033063"/>
                    <a:gd name="connsiteY5" fmla="*/ 181484 h 949301"/>
                    <a:gd name="connsiteX6" fmla="*/ 984202 w 1033063"/>
                    <a:gd name="connsiteY6" fmla="*/ 355988 h 949301"/>
                    <a:gd name="connsiteX7" fmla="*/ 732916 w 1033063"/>
                    <a:gd name="connsiteY7" fmla="*/ 677075 h 949301"/>
                    <a:gd name="connsiteX8" fmla="*/ 523512 w 1033063"/>
                    <a:gd name="connsiteY8" fmla="*/ 949301 h 949301"/>
                    <a:gd name="connsiteX9" fmla="*/ 453710 w 1033063"/>
                    <a:gd name="connsiteY9" fmla="*/ 816678 h 949301"/>
                    <a:gd name="connsiteX10" fmla="*/ 265246 w 1033063"/>
                    <a:gd name="connsiteY10" fmla="*/ 663115 h 949301"/>
                    <a:gd name="connsiteX11" fmla="*/ 0 w 1033063"/>
                    <a:gd name="connsiteY11" fmla="*/ 446730 h 94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33063" h="949301">
                      <a:moveTo>
                        <a:pt x="0" y="446730"/>
                      </a:moveTo>
                      <a:lnTo>
                        <a:pt x="202425" y="0"/>
                      </a:lnTo>
                      <a:lnTo>
                        <a:pt x="579353" y="62821"/>
                      </a:lnTo>
                      <a:lnTo>
                        <a:pt x="872520" y="62821"/>
                      </a:lnTo>
                      <a:lnTo>
                        <a:pt x="1026083" y="48861"/>
                      </a:lnTo>
                      <a:lnTo>
                        <a:pt x="1033063" y="181484"/>
                      </a:lnTo>
                      <a:lnTo>
                        <a:pt x="984202" y="355988"/>
                      </a:lnTo>
                      <a:lnTo>
                        <a:pt x="732916" y="677075"/>
                      </a:lnTo>
                      <a:lnTo>
                        <a:pt x="523512" y="949301"/>
                      </a:lnTo>
                      <a:lnTo>
                        <a:pt x="453710" y="816678"/>
                      </a:lnTo>
                      <a:lnTo>
                        <a:pt x="265246" y="663115"/>
                      </a:lnTo>
                      <a:lnTo>
                        <a:pt x="0" y="446730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  <a:alpha val="78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16" name="15 CuadroTexto"/>
                <p:cNvSpPr txBox="1"/>
                <p:nvPr/>
              </p:nvSpPr>
              <p:spPr>
                <a:xfrm>
                  <a:off x="4141045" y="2412350"/>
                  <a:ext cx="573831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900" dirty="0" smtClean="0"/>
                    <a:t>UPAO</a:t>
                  </a:r>
                  <a:endParaRPr lang="es-ES" sz="900" dirty="0"/>
                </a:p>
              </p:txBody>
            </p:sp>
            <p:sp>
              <p:nvSpPr>
                <p:cNvPr id="20" name="19 Elipse"/>
                <p:cNvSpPr/>
                <p:nvPr/>
              </p:nvSpPr>
              <p:spPr>
                <a:xfrm>
                  <a:off x="7215206" y="928670"/>
                  <a:ext cx="428628" cy="42862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21" name="20 CuadroTexto"/>
                <p:cNvSpPr txBox="1"/>
                <p:nvPr/>
              </p:nvSpPr>
              <p:spPr>
                <a:xfrm>
                  <a:off x="7143768" y="941800"/>
                  <a:ext cx="573831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1050" dirty="0" smtClean="0"/>
                    <a:t>Óvalo </a:t>
                  </a:r>
                </a:p>
                <a:p>
                  <a:pPr algn="ctr"/>
                  <a:r>
                    <a:rPr lang="es-ES_tradnl" sz="1050" dirty="0" smtClean="0"/>
                    <a:t>Grau</a:t>
                  </a:r>
                  <a:endParaRPr lang="es-ES" sz="1050" dirty="0"/>
                </a:p>
              </p:txBody>
            </p:sp>
            <p:sp>
              <p:nvSpPr>
                <p:cNvPr id="22" name="21 Elipse"/>
                <p:cNvSpPr/>
                <p:nvPr/>
              </p:nvSpPr>
              <p:spPr>
                <a:xfrm>
                  <a:off x="7929586" y="3357562"/>
                  <a:ext cx="428628" cy="42862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23" name="22 CuadroTexto"/>
                <p:cNvSpPr txBox="1"/>
                <p:nvPr/>
              </p:nvSpPr>
              <p:spPr>
                <a:xfrm>
                  <a:off x="7786710" y="3357562"/>
                  <a:ext cx="785818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1050" dirty="0" smtClean="0"/>
                    <a:t>Óvalo </a:t>
                  </a:r>
                </a:p>
                <a:p>
                  <a:pPr algn="ctr"/>
                  <a:r>
                    <a:rPr lang="es-ES_tradnl" sz="1050" dirty="0" smtClean="0"/>
                    <a:t>La Marina</a:t>
                  </a:r>
                  <a:endParaRPr lang="es-ES" sz="1050" dirty="0"/>
                </a:p>
              </p:txBody>
            </p:sp>
            <p:sp>
              <p:nvSpPr>
                <p:cNvPr id="24" name="23 Elipse"/>
                <p:cNvSpPr/>
                <p:nvPr/>
              </p:nvSpPr>
              <p:spPr>
                <a:xfrm>
                  <a:off x="1928794" y="1214422"/>
                  <a:ext cx="428628" cy="42862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25" name="24 CuadroTexto"/>
                <p:cNvSpPr txBox="1"/>
                <p:nvPr/>
              </p:nvSpPr>
              <p:spPr>
                <a:xfrm>
                  <a:off x="1714480" y="1227552"/>
                  <a:ext cx="785818" cy="4154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1050" dirty="0" smtClean="0"/>
                    <a:t>Óvalo </a:t>
                  </a:r>
                </a:p>
                <a:p>
                  <a:pPr algn="ctr"/>
                  <a:r>
                    <a:rPr lang="es-ES_tradnl" sz="1050" dirty="0" smtClean="0"/>
                    <a:t>Larco</a:t>
                  </a:r>
                  <a:endParaRPr lang="es-ES" sz="1050" dirty="0"/>
                </a:p>
              </p:txBody>
            </p:sp>
            <p:sp>
              <p:nvSpPr>
                <p:cNvPr id="26" name="25 Forma libre"/>
                <p:cNvSpPr/>
                <p:nvPr/>
              </p:nvSpPr>
              <p:spPr>
                <a:xfrm>
                  <a:off x="2752725" y="2628900"/>
                  <a:ext cx="638175" cy="685800"/>
                </a:xfrm>
                <a:custGeom>
                  <a:avLst/>
                  <a:gdLst>
                    <a:gd name="connsiteX0" fmla="*/ 0 w 638175"/>
                    <a:gd name="connsiteY0" fmla="*/ 504825 h 685800"/>
                    <a:gd name="connsiteX1" fmla="*/ 180975 w 638175"/>
                    <a:gd name="connsiteY1" fmla="*/ 0 h 685800"/>
                    <a:gd name="connsiteX2" fmla="*/ 638175 w 638175"/>
                    <a:gd name="connsiteY2" fmla="*/ 152400 h 685800"/>
                    <a:gd name="connsiteX3" fmla="*/ 457200 w 638175"/>
                    <a:gd name="connsiteY3" fmla="*/ 685800 h 685800"/>
                    <a:gd name="connsiteX4" fmla="*/ 0 w 638175"/>
                    <a:gd name="connsiteY4" fmla="*/ 504825 h 685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8175" h="685800">
                      <a:moveTo>
                        <a:pt x="0" y="504825"/>
                      </a:moveTo>
                      <a:lnTo>
                        <a:pt x="180975" y="0"/>
                      </a:lnTo>
                      <a:lnTo>
                        <a:pt x="638175" y="152400"/>
                      </a:lnTo>
                      <a:lnTo>
                        <a:pt x="457200" y="685800"/>
                      </a:lnTo>
                      <a:lnTo>
                        <a:pt x="0" y="504825"/>
                      </a:lnTo>
                      <a:close/>
                    </a:path>
                  </a:pathLst>
                </a:custGeom>
                <a:solidFill>
                  <a:srgbClr val="00B0F0">
                    <a:alpha val="7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27" name="26 CuadroTexto"/>
                <p:cNvSpPr txBox="1"/>
                <p:nvPr/>
              </p:nvSpPr>
              <p:spPr>
                <a:xfrm>
                  <a:off x="2643174" y="2786058"/>
                  <a:ext cx="85725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900" dirty="0" smtClean="0"/>
                    <a:t>COLEGIO</a:t>
                  </a:r>
                </a:p>
                <a:p>
                  <a:pPr algn="ctr"/>
                  <a:r>
                    <a:rPr lang="es-ES_tradnl" sz="900" dirty="0" smtClean="0"/>
                    <a:t>CLARETIANO</a:t>
                  </a:r>
                  <a:endParaRPr lang="es-ES" sz="900" dirty="0"/>
                </a:p>
              </p:txBody>
            </p:sp>
            <p:sp>
              <p:nvSpPr>
                <p:cNvPr id="28" name="27 Forma libre"/>
                <p:cNvSpPr/>
                <p:nvPr/>
              </p:nvSpPr>
              <p:spPr>
                <a:xfrm>
                  <a:off x="2981325" y="1381125"/>
                  <a:ext cx="295275" cy="400050"/>
                </a:xfrm>
                <a:custGeom>
                  <a:avLst/>
                  <a:gdLst>
                    <a:gd name="connsiteX0" fmla="*/ 142875 w 295275"/>
                    <a:gd name="connsiteY0" fmla="*/ 400050 h 400050"/>
                    <a:gd name="connsiteX1" fmla="*/ 295275 w 295275"/>
                    <a:gd name="connsiteY1" fmla="*/ 66675 h 400050"/>
                    <a:gd name="connsiteX2" fmla="*/ 171450 w 295275"/>
                    <a:gd name="connsiteY2" fmla="*/ 0 h 400050"/>
                    <a:gd name="connsiteX3" fmla="*/ 0 w 295275"/>
                    <a:gd name="connsiteY3" fmla="*/ 361950 h 400050"/>
                    <a:gd name="connsiteX4" fmla="*/ 142875 w 295275"/>
                    <a:gd name="connsiteY4" fmla="*/ 400050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5275" h="400050">
                      <a:moveTo>
                        <a:pt x="142875" y="400050"/>
                      </a:moveTo>
                      <a:lnTo>
                        <a:pt x="295275" y="66675"/>
                      </a:lnTo>
                      <a:lnTo>
                        <a:pt x="171450" y="0"/>
                      </a:lnTo>
                      <a:lnTo>
                        <a:pt x="0" y="361950"/>
                      </a:lnTo>
                      <a:lnTo>
                        <a:pt x="142875" y="400050"/>
                      </a:lnTo>
                      <a:close/>
                    </a:path>
                  </a:pathLst>
                </a:custGeom>
                <a:solidFill>
                  <a:srgbClr val="92D050">
                    <a:alpha val="7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29" name="28 CuadroTexto"/>
                <p:cNvSpPr txBox="1"/>
                <p:nvPr/>
              </p:nvSpPr>
              <p:spPr>
                <a:xfrm>
                  <a:off x="2714612" y="1357298"/>
                  <a:ext cx="57383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900" dirty="0" smtClean="0"/>
                    <a:t>BELLAS ARTES</a:t>
                  </a:r>
                  <a:endParaRPr lang="es-ES" sz="900" dirty="0"/>
                </a:p>
              </p:txBody>
            </p:sp>
            <p:sp>
              <p:nvSpPr>
                <p:cNvPr id="31" name="30 Forma libre"/>
                <p:cNvSpPr/>
                <p:nvPr/>
              </p:nvSpPr>
              <p:spPr>
                <a:xfrm>
                  <a:off x="2305050" y="3990975"/>
                  <a:ext cx="419100" cy="409575"/>
                </a:xfrm>
                <a:custGeom>
                  <a:avLst/>
                  <a:gdLst>
                    <a:gd name="connsiteX0" fmla="*/ 142875 w 419100"/>
                    <a:gd name="connsiteY0" fmla="*/ 0 h 409575"/>
                    <a:gd name="connsiteX1" fmla="*/ 419100 w 419100"/>
                    <a:gd name="connsiteY1" fmla="*/ 95250 h 409575"/>
                    <a:gd name="connsiteX2" fmla="*/ 342900 w 419100"/>
                    <a:gd name="connsiteY2" fmla="*/ 409575 h 409575"/>
                    <a:gd name="connsiteX3" fmla="*/ 0 w 419100"/>
                    <a:gd name="connsiteY3" fmla="*/ 304800 h 409575"/>
                    <a:gd name="connsiteX4" fmla="*/ 142875 w 419100"/>
                    <a:gd name="connsiteY4" fmla="*/ 0 h 409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19100" h="409575">
                      <a:moveTo>
                        <a:pt x="142875" y="0"/>
                      </a:moveTo>
                      <a:lnTo>
                        <a:pt x="419100" y="95250"/>
                      </a:lnTo>
                      <a:lnTo>
                        <a:pt x="342900" y="409575"/>
                      </a:lnTo>
                      <a:lnTo>
                        <a:pt x="0" y="304800"/>
                      </a:lnTo>
                      <a:lnTo>
                        <a:pt x="142875" y="0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30" name="29 CuadroTexto"/>
                <p:cNvSpPr txBox="1"/>
                <p:nvPr/>
              </p:nvSpPr>
              <p:spPr>
                <a:xfrm>
                  <a:off x="2357422" y="4000504"/>
                  <a:ext cx="100013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900" dirty="0" smtClean="0"/>
                    <a:t>COLEGIO</a:t>
                  </a:r>
                </a:p>
                <a:p>
                  <a:pPr algn="ctr"/>
                  <a:r>
                    <a:rPr lang="es-ES_tradnl" sz="900" dirty="0" smtClean="0"/>
                    <a:t>LA INMACULADA</a:t>
                  </a:r>
                  <a:endParaRPr lang="es-ES" sz="900" dirty="0"/>
                </a:p>
              </p:txBody>
            </p:sp>
            <p:sp>
              <p:nvSpPr>
                <p:cNvPr id="33" name="32 Forma libre"/>
                <p:cNvSpPr/>
                <p:nvPr/>
              </p:nvSpPr>
              <p:spPr>
                <a:xfrm>
                  <a:off x="1416179" y="4276725"/>
                  <a:ext cx="784096" cy="752475"/>
                </a:xfrm>
                <a:custGeom>
                  <a:avLst/>
                  <a:gdLst>
                    <a:gd name="connsiteX0" fmla="*/ 3046 w 784096"/>
                    <a:gd name="connsiteY0" fmla="*/ 571500 h 752475"/>
                    <a:gd name="connsiteX1" fmla="*/ 193546 w 784096"/>
                    <a:gd name="connsiteY1" fmla="*/ 0 h 752475"/>
                    <a:gd name="connsiteX2" fmla="*/ 784096 w 784096"/>
                    <a:gd name="connsiteY2" fmla="*/ 200025 h 752475"/>
                    <a:gd name="connsiteX3" fmla="*/ 660271 w 784096"/>
                    <a:gd name="connsiteY3" fmla="*/ 752475 h 752475"/>
                    <a:gd name="connsiteX4" fmla="*/ 3046 w 784096"/>
                    <a:gd name="connsiteY4" fmla="*/ 561975 h 752475"/>
                    <a:gd name="connsiteX5" fmla="*/ 3046 w 784096"/>
                    <a:gd name="connsiteY5" fmla="*/ 571500 h 752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84096" h="752475">
                      <a:moveTo>
                        <a:pt x="3046" y="571500"/>
                      </a:moveTo>
                      <a:lnTo>
                        <a:pt x="193546" y="0"/>
                      </a:lnTo>
                      <a:lnTo>
                        <a:pt x="784096" y="200025"/>
                      </a:lnTo>
                      <a:lnTo>
                        <a:pt x="660271" y="752475"/>
                      </a:lnTo>
                      <a:lnTo>
                        <a:pt x="3046" y="561975"/>
                      </a:lnTo>
                      <a:cubicBezTo>
                        <a:pt x="0" y="561079"/>
                        <a:pt x="9396" y="561975"/>
                        <a:pt x="3046" y="571500"/>
                      </a:cubicBezTo>
                      <a:close/>
                    </a:path>
                  </a:pathLst>
                </a:custGeom>
                <a:solidFill>
                  <a:schemeClr val="accent6">
                    <a:alpha val="67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32" name="31 CuadroTexto"/>
                <p:cNvSpPr txBox="1"/>
                <p:nvPr/>
              </p:nvSpPr>
              <p:spPr>
                <a:xfrm>
                  <a:off x="1285852" y="4500570"/>
                  <a:ext cx="100013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900" dirty="0" smtClean="0"/>
                    <a:t>COLEGIO</a:t>
                  </a:r>
                </a:p>
                <a:p>
                  <a:pPr algn="ctr"/>
                  <a:r>
                    <a:rPr lang="es-ES_tradnl" sz="900" dirty="0" smtClean="0"/>
                    <a:t>SAN JOSÉ</a:t>
                  </a:r>
                  <a:endParaRPr lang="es-ES" sz="900" dirty="0"/>
                </a:p>
              </p:txBody>
            </p:sp>
            <p:sp>
              <p:nvSpPr>
                <p:cNvPr id="34" name="33 Forma libre"/>
                <p:cNvSpPr/>
                <p:nvPr/>
              </p:nvSpPr>
              <p:spPr>
                <a:xfrm>
                  <a:off x="352425" y="1609725"/>
                  <a:ext cx="1619250" cy="1876425"/>
                </a:xfrm>
                <a:custGeom>
                  <a:avLst/>
                  <a:gdLst>
                    <a:gd name="connsiteX0" fmla="*/ 1619250 w 1619250"/>
                    <a:gd name="connsiteY0" fmla="*/ 0 h 1876425"/>
                    <a:gd name="connsiteX1" fmla="*/ 0 w 1619250"/>
                    <a:gd name="connsiteY1" fmla="*/ 1876425 h 1876425"/>
                    <a:gd name="connsiteX2" fmla="*/ 0 w 1619250"/>
                    <a:gd name="connsiteY2" fmla="*/ 1876425 h 1876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19250" h="1876425">
                      <a:moveTo>
                        <a:pt x="1619250" y="0"/>
                      </a:moveTo>
                      <a:lnTo>
                        <a:pt x="0" y="1876425"/>
                      </a:lnTo>
                      <a:lnTo>
                        <a:pt x="0" y="1876425"/>
                      </a:lnTo>
                    </a:path>
                  </a:pathLst>
                </a:cu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35" name="34 CuadroTexto"/>
                <p:cNvSpPr txBox="1"/>
                <p:nvPr/>
              </p:nvSpPr>
              <p:spPr>
                <a:xfrm rot="18698219">
                  <a:off x="299575" y="2737255"/>
                  <a:ext cx="121444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700" dirty="0" smtClean="0"/>
                    <a:t>AV. LARCO</a:t>
                  </a:r>
                  <a:endParaRPr lang="es-ES" sz="700" dirty="0"/>
                </a:p>
              </p:txBody>
            </p:sp>
            <p:sp>
              <p:nvSpPr>
                <p:cNvPr id="36" name="35 Forma libre"/>
                <p:cNvSpPr/>
                <p:nvPr/>
              </p:nvSpPr>
              <p:spPr>
                <a:xfrm>
                  <a:off x="2686050" y="571500"/>
                  <a:ext cx="981075" cy="2533650"/>
                </a:xfrm>
                <a:custGeom>
                  <a:avLst/>
                  <a:gdLst>
                    <a:gd name="connsiteX0" fmla="*/ 981075 w 981075"/>
                    <a:gd name="connsiteY0" fmla="*/ 0 h 2533650"/>
                    <a:gd name="connsiteX1" fmla="*/ 0 w 981075"/>
                    <a:gd name="connsiteY1" fmla="*/ 2533650 h 2533650"/>
                    <a:gd name="connsiteX2" fmla="*/ 0 w 981075"/>
                    <a:gd name="connsiteY2" fmla="*/ 2533650 h 2533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981075" h="2533650">
                      <a:moveTo>
                        <a:pt x="981075" y="0"/>
                      </a:moveTo>
                      <a:lnTo>
                        <a:pt x="0" y="2533650"/>
                      </a:lnTo>
                      <a:lnTo>
                        <a:pt x="0" y="2533650"/>
                      </a:lnTo>
                    </a:path>
                  </a:pathLst>
                </a:cu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s-ES"/>
                </a:p>
              </p:txBody>
            </p:sp>
            <p:sp>
              <p:nvSpPr>
                <p:cNvPr id="37" name="36 CuadroTexto"/>
                <p:cNvSpPr txBox="1"/>
                <p:nvPr/>
              </p:nvSpPr>
              <p:spPr>
                <a:xfrm rot="17578467">
                  <a:off x="2293618" y="2445120"/>
                  <a:ext cx="121444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700" dirty="0" smtClean="0"/>
                    <a:t>Av. HÚSARES DE JUNÍN</a:t>
                  </a:r>
                  <a:endParaRPr lang="es-ES" sz="700" dirty="0"/>
                </a:p>
              </p:txBody>
            </p:sp>
            <p:sp>
              <p:nvSpPr>
                <p:cNvPr id="38" name="37 CuadroTexto"/>
                <p:cNvSpPr txBox="1"/>
                <p:nvPr/>
              </p:nvSpPr>
              <p:spPr>
                <a:xfrm rot="1256712">
                  <a:off x="2424494" y="1710632"/>
                  <a:ext cx="1214446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_tradnl" sz="700" dirty="0" smtClean="0"/>
                    <a:t>AV. AMÉRICA SUR</a:t>
                  </a:r>
                  <a:endParaRPr lang="es-ES" sz="700" dirty="0"/>
                </a:p>
              </p:txBody>
            </p:sp>
          </p:grpSp>
          <p:sp>
            <p:nvSpPr>
              <p:cNvPr id="40" name="39 Forma libre"/>
              <p:cNvSpPr/>
              <p:nvPr/>
            </p:nvSpPr>
            <p:spPr>
              <a:xfrm>
                <a:off x="2291787" y="567159"/>
                <a:ext cx="590309" cy="636608"/>
              </a:xfrm>
              <a:custGeom>
                <a:avLst/>
                <a:gdLst>
                  <a:gd name="connsiteX0" fmla="*/ 0 w 590309"/>
                  <a:gd name="connsiteY0" fmla="*/ 636608 h 636608"/>
                  <a:gd name="connsiteX1" fmla="*/ 162046 w 590309"/>
                  <a:gd name="connsiteY1" fmla="*/ 474563 h 636608"/>
                  <a:gd name="connsiteX2" fmla="*/ 590309 w 590309"/>
                  <a:gd name="connsiteY2" fmla="*/ 0 h 636608"/>
                  <a:gd name="connsiteX3" fmla="*/ 590309 w 590309"/>
                  <a:gd name="connsiteY3" fmla="*/ 0 h 636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0309" h="636608">
                    <a:moveTo>
                      <a:pt x="0" y="636608"/>
                    </a:moveTo>
                    <a:cubicBezTo>
                      <a:pt x="31830" y="608636"/>
                      <a:pt x="63661" y="580664"/>
                      <a:pt x="162046" y="474563"/>
                    </a:cubicBezTo>
                    <a:cubicBezTo>
                      <a:pt x="260431" y="368462"/>
                      <a:pt x="590309" y="0"/>
                      <a:pt x="590309" y="0"/>
                    </a:cubicBezTo>
                    <a:lnTo>
                      <a:pt x="590309" y="0"/>
                    </a:lnTo>
                  </a:path>
                </a:pathLst>
              </a:custGeom>
              <a:ln w="635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1" name="40 CuadroTexto"/>
              <p:cNvSpPr txBox="1"/>
              <p:nvPr/>
            </p:nvSpPr>
            <p:spPr>
              <a:xfrm rot="18698219">
                <a:off x="2079147" y="918280"/>
                <a:ext cx="82671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_tradnl" sz="700" dirty="0" smtClean="0"/>
                  <a:t>AV. LARCO</a:t>
                </a:r>
                <a:endParaRPr lang="es-ES" sz="700" dirty="0"/>
              </a:p>
            </p:txBody>
          </p:sp>
          <p:sp>
            <p:nvSpPr>
              <p:cNvPr id="42" name="41 CuadroTexto"/>
              <p:cNvSpPr txBox="1"/>
              <p:nvPr/>
            </p:nvSpPr>
            <p:spPr>
              <a:xfrm>
                <a:off x="6643702" y="928670"/>
                <a:ext cx="57383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_tradnl" sz="900" dirty="0" smtClean="0"/>
                  <a:t>GUE</a:t>
                </a:r>
                <a:endParaRPr lang="es-ES" sz="900" dirty="0"/>
              </a:p>
            </p:txBody>
          </p:sp>
          <p:sp>
            <p:nvSpPr>
              <p:cNvPr id="44" name="43 Forma libre"/>
              <p:cNvSpPr/>
              <p:nvPr/>
            </p:nvSpPr>
            <p:spPr>
              <a:xfrm>
                <a:off x="7467600" y="1371600"/>
                <a:ext cx="609600" cy="1962150"/>
              </a:xfrm>
              <a:custGeom>
                <a:avLst/>
                <a:gdLst>
                  <a:gd name="connsiteX0" fmla="*/ 0 w 609600"/>
                  <a:gd name="connsiteY0" fmla="*/ 0 h 1962150"/>
                  <a:gd name="connsiteX1" fmla="*/ 609600 w 609600"/>
                  <a:gd name="connsiteY1" fmla="*/ 1962150 h 1962150"/>
                  <a:gd name="connsiteX2" fmla="*/ 609600 w 609600"/>
                  <a:gd name="connsiteY2" fmla="*/ 1962150 h 1962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9600" h="1962150">
                    <a:moveTo>
                      <a:pt x="0" y="0"/>
                    </a:moveTo>
                    <a:lnTo>
                      <a:pt x="609600" y="1962150"/>
                    </a:lnTo>
                    <a:lnTo>
                      <a:pt x="609600" y="1962150"/>
                    </a:lnTo>
                  </a:path>
                </a:pathLst>
              </a:custGeom>
              <a:ln w="635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45" name="44 CuadroTexto"/>
              <p:cNvSpPr txBox="1"/>
              <p:nvPr/>
            </p:nvSpPr>
            <p:spPr>
              <a:xfrm rot="4343287">
                <a:off x="7101362" y="2009173"/>
                <a:ext cx="121444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_tradnl" sz="700" dirty="0" smtClean="0"/>
                  <a:t>AV. LA MARINA</a:t>
                </a:r>
                <a:endParaRPr lang="es-ES" sz="700" dirty="0"/>
              </a:p>
            </p:txBody>
          </p:sp>
        </p:grpSp>
        <p:sp>
          <p:nvSpPr>
            <p:cNvPr id="49" name="48 Forma libre"/>
            <p:cNvSpPr/>
            <p:nvPr/>
          </p:nvSpPr>
          <p:spPr>
            <a:xfrm>
              <a:off x="5934075" y="3519488"/>
              <a:ext cx="2046287" cy="2405062"/>
            </a:xfrm>
            <a:custGeom>
              <a:avLst/>
              <a:gdLst>
                <a:gd name="connsiteX0" fmla="*/ 1962150 w 2046287"/>
                <a:gd name="connsiteY0" fmla="*/ 128587 h 2405062"/>
                <a:gd name="connsiteX1" fmla="*/ 1790700 w 2046287"/>
                <a:gd name="connsiteY1" fmla="*/ 271462 h 2405062"/>
                <a:gd name="connsiteX2" fmla="*/ 428625 w 2046287"/>
                <a:gd name="connsiteY2" fmla="*/ 1757362 h 2405062"/>
                <a:gd name="connsiteX3" fmla="*/ 95250 w 2046287"/>
                <a:gd name="connsiteY3" fmla="*/ 2147887 h 2405062"/>
                <a:gd name="connsiteX4" fmla="*/ 0 w 2046287"/>
                <a:gd name="connsiteY4" fmla="*/ 2405062 h 2405062"/>
                <a:gd name="connsiteX5" fmla="*/ 0 w 2046287"/>
                <a:gd name="connsiteY5" fmla="*/ 2405062 h 240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6287" h="2405062">
                  <a:moveTo>
                    <a:pt x="1962150" y="128587"/>
                  </a:moveTo>
                  <a:cubicBezTo>
                    <a:pt x="2004218" y="64293"/>
                    <a:pt x="2046287" y="0"/>
                    <a:pt x="1790700" y="271462"/>
                  </a:cubicBezTo>
                  <a:cubicBezTo>
                    <a:pt x="1535113" y="542924"/>
                    <a:pt x="711200" y="1444625"/>
                    <a:pt x="428625" y="1757362"/>
                  </a:cubicBezTo>
                  <a:cubicBezTo>
                    <a:pt x="146050" y="2070100"/>
                    <a:pt x="166688" y="2039937"/>
                    <a:pt x="95250" y="2147887"/>
                  </a:cubicBezTo>
                  <a:cubicBezTo>
                    <a:pt x="23813" y="2255837"/>
                    <a:pt x="0" y="2405062"/>
                    <a:pt x="0" y="2405062"/>
                  </a:cubicBezTo>
                  <a:lnTo>
                    <a:pt x="0" y="2405062"/>
                  </a:lnTo>
                </a:path>
              </a:pathLst>
            </a:cu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0" name="49 CuadroTexto"/>
            <p:cNvSpPr txBox="1"/>
            <p:nvPr/>
          </p:nvSpPr>
          <p:spPr>
            <a:xfrm rot="18698219">
              <a:off x="6201219" y="4706508"/>
              <a:ext cx="121444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700" dirty="0" smtClean="0"/>
                <a:t>CARRETERA INDUSTRIAL</a:t>
              </a:r>
              <a:endParaRPr lang="es-ES" sz="700" dirty="0"/>
            </a:p>
          </p:txBody>
        </p:sp>
        <p:sp>
          <p:nvSpPr>
            <p:cNvPr id="46" name="45 Forma libre"/>
            <p:cNvSpPr/>
            <p:nvPr/>
          </p:nvSpPr>
          <p:spPr>
            <a:xfrm>
              <a:off x="3876675" y="3990975"/>
              <a:ext cx="1905000" cy="1714500"/>
            </a:xfrm>
            <a:custGeom>
              <a:avLst/>
              <a:gdLst>
                <a:gd name="connsiteX0" fmla="*/ 0 w 1905000"/>
                <a:gd name="connsiteY0" fmla="*/ 0 h 1714500"/>
                <a:gd name="connsiteX1" fmla="*/ 1905000 w 1905000"/>
                <a:gd name="connsiteY1" fmla="*/ 1714500 h 1714500"/>
                <a:gd name="connsiteX2" fmla="*/ 1905000 w 1905000"/>
                <a:gd name="connsiteY2" fmla="*/ 171450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000" h="1714500">
                  <a:moveTo>
                    <a:pt x="0" y="0"/>
                  </a:moveTo>
                  <a:lnTo>
                    <a:pt x="1905000" y="1714500"/>
                  </a:lnTo>
                  <a:lnTo>
                    <a:pt x="1905000" y="1714500"/>
                  </a:lnTo>
                </a:path>
              </a:pathLst>
            </a:cu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7" name="46 CuadroTexto"/>
            <p:cNvSpPr txBox="1"/>
            <p:nvPr/>
          </p:nvSpPr>
          <p:spPr>
            <a:xfrm rot="2484051">
              <a:off x="3968995" y="4826347"/>
              <a:ext cx="192500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700" dirty="0" smtClean="0"/>
                <a:t>PROLONG. AV.  FÁTIMA (SIN ASFALTAR)</a:t>
              </a:r>
              <a:endParaRPr lang="es-ES" sz="700" dirty="0"/>
            </a:p>
          </p:txBody>
        </p:sp>
        <p:sp>
          <p:nvSpPr>
            <p:cNvPr id="52" name="51 Forma libre"/>
            <p:cNvSpPr/>
            <p:nvPr/>
          </p:nvSpPr>
          <p:spPr>
            <a:xfrm>
              <a:off x="3657600" y="3997411"/>
              <a:ext cx="506627" cy="494270"/>
            </a:xfrm>
            <a:custGeom>
              <a:avLst/>
              <a:gdLst>
                <a:gd name="connsiteX0" fmla="*/ 0 w 506627"/>
                <a:gd name="connsiteY0" fmla="*/ 203886 h 494270"/>
                <a:gd name="connsiteX1" fmla="*/ 179173 w 506627"/>
                <a:gd name="connsiteY1" fmla="*/ 0 h 494270"/>
                <a:gd name="connsiteX2" fmla="*/ 506627 w 506627"/>
                <a:gd name="connsiteY2" fmla="*/ 284205 h 494270"/>
                <a:gd name="connsiteX3" fmla="*/ 308919 w 506627"/>
                <a:gd name="connsiteY3" fmla="*/ 494270 h 494270"/>
                <a:gd name="connsiteX4" fmla="*/ 0 w 506627"/>
                <a:gd name="connsiteY4" fmla="*/ 203886 h 49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627" h="494270">
                  <a:moveTo>
                    <a:pt x="0" y="203886"/>
                  </a:moveTo>
                  <a:lnTo>
                    <a:pt x="179173" y="0"/>
                  </a:lnTo>
                  <a:lnTo>
                    <a:pt x="506627" y="284205"/>
                  </a:lnTo>
                  <a:lnTo>
                    <a:pt x="308919" y="494270"/>
                  </a:lnTo>
                  <a:lnTo>
                    <a:pt x="0" y="203886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52 Forma libre"/>
            <p:cNvSpPr/>
            <p:nvPr/>
          </p:nvSpPr>
          <p:spPr>
            <a:xfrm>
              <a:off x="4497859" y="4769708"/>
              <a:ext cx="364525" cy="370703"/>
            </a:xfrm>
            <a:custGeom>
              <a:avLst/>
              <a:gdLst>
                <a:gd name="connsiteX0" fmla="*/ 0 w 364525"/>
                <a:gd name="connsiteY0" fmla="*/ 203887 h 370703"/>
                <a:gd name="connsiteX1" fmla="*/ 203887 w 364525"/>
                <a:gd name="connsiteY1" fmla="*/ 0 h 370703"/>
                <a:gd name="connsiteX2" fmla="*/ 364525 w 364525"/>
                <a:gd name="connsiteY2" fmla="*/ 148281 h 370703"/>
                <a:gd name="connsiteX3" fmla="*/ 185352 w 364525"/>
                <a:gd name="connsiteY3" fmla="*/ 370703 h 370703"/>
                <a:gd name="connsiteX4" fmla="*/ 0 w 364525"/>
                <a:gd name="connsiteY4" fmla="*/ 203887 h 37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525" h="370703">
                  <a:moveTo>
                    <a:pt x="0" y="203887"/>
                  </a:moveTo>
                  <a:lnTo>
                    <a:pt x="203887" y="0"/>
                  </a:lnTo>
                  <a:lnTo>
                    <a:pt x="364525" y="148281"/>
                  </a:lnTo>
                  <a:lnTo>
                    <a:pt x="185352" y="370703"/>
                  </a:lnTo>
                  <a:lnTo>
                    <a:pt x="0" y="203887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" name="53 Forma libre"/>
            <p:cNvSpPr/>
            <p:nvPr/>
          </p:nvSpPr>
          <p:spPr>
            <a:xfrm>
              <a:off x="3966519" y="4300151"/>
              <a:ext cx="654908" cy="642552"/>
            </a:xfrm>
            <a:custGeom>
              <a:avLst/>
              <a:gdLst>
                <a:gd name="connsiteX0" fmla="*/ 0 w 654908"/>
                <a:gd name="connsiteY0" fmla="*/ 265671 h 642552"/>
                <a:gd name="connsiteX1" fmla="*/ 222422 w 654908"/>
                <a:gd name="connsiteY1" fmla="*/ 0 h 642552"/>
                <a:gd name="connsiteX2" fmla="*/ 654908 w 654908"/>
                <a:gd name="connsiteY2" fmla="*/ 401595 h 642552"/>
                <a:gd name="connsiteX3" fmla="*/ 407773 w 654908"/>
                <a:gd name="connsiteY3" fmla="*/ 642552 h 642552"/>
                <a:gd name="connsiteX4" fmla="*/ 0 w 654908"/>
                <a:gd name="connsiteY4" fmla="*/ 265671 h 642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908" h="642552">
                  <a:moveTo>
                    <a:pt x="0" y="265671"/>
                  </a:moveTo>
                  <a:lnTo>
                    <a:pt x="222422" y="0"/>
                  </a:lnTo>
                  <a:lnTo>
                    <a:pt x="654908" y="401595"/>
                  </a:lnTo>
                  <a:lnTo>
                    <a:pt x="407773" y="642552"/>
                  </a:lnTo>
                  <a:lnTo>
                    <a:pt x="0" y="265671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5" name="54 Forma libre"/>
            <p:cNvSpPr/>
            <p:nvPr/>
          </p:nvSpPr>
          <p:spPr>
            <a:xfrm>
              <a:off x="5196016" y="4559643"/>
              <a:ext cx="413952" cy="253314"/>
            </a:xfrm>
            <a:custGeom>
              <a:avLst/>
              <a:gdLst>
                <a:gd name="connsiteX0" fmla="*/ 0 w 413952"/>
                <a:gd name="connsiteY0" fmla="*/ 18535 h 253314"/>
                <a:gd name="connsiteX1" fmla="*/ 389238 w 413952"/>
                <a:gd name="connsiteY1" fmla="*/ 0 h 253314"/>
                <a:gd name="connsiteX2" fmla="*/ 413952 w 413952"/>
                <a:gd name="connsiteY2" fmla="*/ 30892 h 253314"/>
                <a:gd name="connsiteX3" fmla="*/ 216243 w 413952"/>
                <a:gd name="connsiteY3" fmla="*/ 253314 h 253314"/>
                <a:gd name="connsiteX4" fmla="*/ 0 w 413952"/>
                <a:gd name="connsiteY4" fmla="*/ 18535 h 25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952" h="253314">
                  <a:moveTo>
                    <a:pt x="0" y="18535"/>
                  </a:moveTo>
                  <a:lnTo>
                    <a:pt x="389238" y="0"/>
                  </a:lnTo>
                  <a:lnTo>
                    <a:pt x="413952" y="30892"/>
                  </a:lnTo>
                  <a:lnTo>
                    <a:pt x="216243" y="253314"/>
                  </a:lnTo>
                  <a:lnTo>
                    <a:pt x="0" y="18535"/>
                  </a:lnTo>
                  <a:close/>
                </a:path>
              </a:pathLst>
            </a:custGeom>
            <a:solidFill>
              <a:schemeClr val="bg2">
                <a:lumMod val="50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6" name="55 Forma libre"/>
            <p:cNvSpPr/>
            <p:nvPr/>
          </p:nvSpPr>
          <p:spPr>
            <a:xfrm>
              <a:off x="4782065" y="4584357"/>
              <a:ext cx="345989" cy="247135"/>
            </a:xfrm>
            <a:custGeom>
              <a:avLst/>
              <a:gdLst>
                <a:gd name="connsiteX0" fmla="*/ 0 w 345989"/>
                <a:gd name="connsiteY0" fmla="*/ 111211 h 247135"/>
                <a:gd name="connsiteX1" fmla="*/ 61784 w 345989"/>
                <a:gd name="connsiteY1" fmla="*/ 49427 h 247135"/>
                <a:gd name="connsiteX2" fmla="*/ 148281 w 345989"/>
                <a:gd name="connsiteY2" fmla="*/ 12357 h 247135"/>
                <a:gd name="connsiteX3" fmla="*/ 259492 w 345989"/>
                <a:gd name="connsiteY3" fmla="*/ 0 h 247135"/>
                <a:gd name="connsiteX4" fmla="*/ 345989 w 345989"/>
                <a:gd name="connsiteY4" fmla="*/ 0 h 247135"/>
                <a:gd name="connsiteX5" fmla="*/ 333632 w 345989"/>
                <a:gd name="connsiteY5" fmla="*/ 37070 h 247135"/>
                <a:gd name="connsiteX6" fmla="*/ 148281 w 345989"/>
                <a:gd name="connsiteY6" fmla="*/ 247135 h 247135"/>
                <a:gd name="connsiteX7" fmla="*/ 0 w 345989"/>
                <a:gd name="connsiteY7" fmla="*/ 111211 h 247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5989" h="247135">
                  <a:moveTo>
                    <a:pt x="0" y="111211"/>
                  </a:moveTo>
                  <a:lnTo>
                    <a:pt x="61784" y="49427"/>
                  </a:lnTo>
                  <a:lnTo>
                    <a:pt x="148281" y="12357"/>
                  </a:lnTo>
                  <a:lnTo>
                    <a:pt x="259492" y="0"/>
                  </a:lnTo>
                  <a:lnTo>
                    <a:pt x="345989" y="0"/>
                  </a:lnTo>
                  <a:lnTo>
                    <a:pt x="333632" y="37070"/>
                  </a:lnTo>
                  <a:lnTo>
                    <a:pt x="148281" y="247135"/>
                  </a:lnTo>
                  <a:lnTo>
                    <a:pt x="0" y="111211"/>
                  </a:lnTo>
                  <a:close/>
                </a:path>
              </a:pathLst>
            </a:custGeom>
            <a:solidFill>
              <a:schemeClr val="bg2">
                <a:lumMod val="50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8" name="57 CuadroTexto"/>
            <p:cNvSpPr txBox="1"/>
            <p:nvPr/>
          </p:nvSpPr>
          <p:spPr>
            <a:xfrm>
              <a:off x="3571868" y="4122142"/>
              <a:ext cx="71438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00" dirty="0" smtClean="0"/>
                <a:t>TERRENOS DE </a:t>
              </a:r>
            </a:p>
            <a:p>
              <a:pPr algn="ctr"/>
              <a:r>
                <a:rPr lang="es-ES_tradnl" sz="500" dirty="0" smtClean="0"/>
                <a:t>A. PINILLOS</a:t>
              </a:r>
              <a:endParaRPr lang="es-ES" sz="500" dirty="0"/>
            </a:p>
          </p:txBody>
        </p:sp>
        <p:sp>
          <p:nvSpPr>
            <p:cNvPr id="59" name="58 CuadroTexto"/>
            <p:cNvSpPr txBox="1"/>
            <p:nvPr/>
          </p:nvSpPr>
          <p:spPr>
            <a:xfrm>
              <a:off x="4286248" y="4857760"/>
              <a:ext cx="71438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00" dirty="0" smtClean="0"/>
                <a:t>TERRENOS DE </a:t>
              </a:r>
            </a:p>
            <a:p>
              <a:pPr algn="ctr"/>
              <a:r>
                <a:rPr lang="es-ES_tradnl" sz="500" dirty="0" smtClean="0"/>
                <a:t>A. PINILLOS</a:t>
              </a:r>
              <a:endParaRPr lang="es-ES" sz="500" dirty="0"/>
            </a:p>
          </p:txBody>
        </p:sp>
        <p:sp>
          <p:nvSpPr>
            <p:cNvPr id="60" name="59 CuadroTexto"/>
            <p:cNvSpPr txBox="1"/>
            <p:nvPr/>
          </p:nvSpPr>
          <p:spPr>
            <a:xfrm rot="2400884">
              <a:off x="3892732" y="4472690"/>
              <a:ext cx="7143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600" dirty="0" smtClean="0"/>
                <a:t>TERRENOS DE </a:t>
              </a:r>
            </a:p>
            <a:p>
              <a:pPr algn="ctr"/>
              <a:r>
                <a:rPr lang="es-ES_tradnl" sz="600" dirty="0" smtClean="0"/>
                <a:t>SÁNCHEZ CORDOVA</a:t>
              </a:r>
              <a:endParaRPr lang="es-ES" sz="600" dirty="0"/>
            </a:p>
          </p:txBody>
        </p:sp>
        <p:sp>
          <p:nvSpPr>
            <p:cNvPr id="61" name="60 CuadroTexto"/>
            <p:cNvSpPr txBox="1"/>
            <p:nvPr/>
          </p:nvSpPr>
          <p:spPr>
            <a:xfrm>
              <a:off x="4857752" y="4572008"/>
              <a:ext cx="714380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00" dirty="0" smtClean="0"/>
                <a:t>TERRENOS DE </a:t>
              </a:r>
            </a:p>
            <a:p>
              <a:pPr algn="ctr"/>
              <a:r>
                <a:rPr lang="es-ES_tradnl" sz="500" dirty="0" smtClean="0"/>
                <a:t>FAM. GANOZA</a:t>
              </a:r>
              <a:endParaRPr lang="es-ES" sz="500" dirty="0"/>
            </a:p>
          </p:txBody>
        </p:sp>
        <p:sp>
          <p:nvSpPr>
            <p:cNvPr id="62" name="61 Rectángulo"/>
            <p:cNvSpPr/>
            <p:nvPr/>
          </p:nvSpPr>
          <p:spPr>
            <a:xfrm rot="18753361">
              <a:off x="6710657" y="2822876"/>
              <a:ext cx="769762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s-ES_tradnl" sz="700" dirty="0" smtClean="0"/>
                <a:t>( SIN ASFALTAR)</a:t>
              </a:r>
              <a:endParaRPr lang="es-ES" sz="70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953" t="9548" r="1692" b="8854"/>
          <a:stretch>
            <a:fillRect/>
          </a:stretch>
        </p:blipFill>
        <p:spPr bwMode="auto">
          <a:xfrm>
            <a:off x="357158" y="571480"/>
            <a:ext cx="8437278" cy="53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Forma libre"/>
          <p:cNvSpPr/>
          <p:nvPr/>
        </p:nvSpPr>
        <p:spPr>
          <a:xfrm>
            <a:off x="5193234" y="2247609"/>
            <a:ext cx="2624537" cy="1458852"/>
          </a:xfrm>
          <a:custGeom>
            <a:avLst/>
            <a:gdLst>
              <a:gd name="connsiteX0" fmla="*/ 0 w 2624537"/>
              <a:gd name="connsiteY0" fmla="*/ 0 h 1458852"/>
              <a:gd name="connsiteX1" fmla="*/ 614253 w 2624537"/>
              <a:gd name="connsiteY1" fmla="*/ 314107 h 1458852"/>
              <a:gd name="connsiteX2" fmla="*/ 1172665 w 2624537"/>
              <a:gd name="connsiteY2" fmla="*/ 600293 h 1458852"/>
              <a:gd name="connsiteX3" fmla="*/ 1675236 w 2624537"/>
              <a:gd name="connsiteY3" fmla="*/ 900440 h 1458852"/>
              <a:gd name="connsiteX4" fmla="*/ 1982363 w 2624537"/>
              <a:gd name="connsiteY4" fmla="*/ 1130785 h 1458852"/>
              <a:gd name="connsiteX5" fmla="*/ 2624537 w 2624537"/>
              <a:gd name="connsiteY5" fmla="*/ 1458852 h 1458852"/>
              <a:gd name="connsiteX6" fmla="*/ 2624537 w 2624537"/>
              <a:gd name="connsiteY6" fmla="*/ 1458852 h 1458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4537" h="1458852">
                <a:moveTo>
                  <a:pt x="0" y="0"/>
                </a:moveTo>
                <a:lnTo>
                  <a:pt x="614253" y="314107"/>
                </a:lnTo>
                <a:cubicBezTo>
                  <a:pt x="809697" y="414156"/>
                  <a:pt x="995835" y="502571"/>
                  <a:pt x="1172665" y="600293"/>
                </a:cubicBezTo>
                <a:cubicBezTo>
                  <a:pt x="1349495" y="698015"/>
                  <a:pt x="1540286" y="812025"/>
                  <a:pt x="1675236" y="900440"/>
                </a:cubicBezTo>
                <a:cubicBezTo>
                  <a:pt x="1810186" y="988855"/>
                  <a:pt x="1824146" y="1037716"/>
                  <a:pt x="1982363" y="1130785"/>
                </a:cubicBezTo>
                <a:cubicBezTo>
                  <a:pt x="2140580" y="1223854"/>
                  <a:pt x="2624537" y="1458852"/>
                  <a:pt x="2624537" y="1458852"/>
                </a:cubicBezTo>
                <a:lnTo>
                  <a:pt x="2624537" y="1458852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orma libre"/>
          <p:cNvSpPr/>
          <p:nvPr/>
        </p:nvSpPr>
        <p:spPr>
          <a:xfrm>
            <a:off x="4725563" y="2261569"/>
            <a:ext cx="3008446" cy="2484935"/>
          </a:xfrm>
          <a:custGeom>
            <a:avLst/>
            <a:gdLst>
              <a:gd name="connsiteX0" fmla="*/ 3008446 w 3008446"/>
              <a:gd name="connsiteY0" fmla="*/ 0 h 2484935"/>
              <a:gd name="connsiteX1" fmla="*/ 2205729 w 3008446"/>
              <a:gd name="connsiteY1" fmla="*/ 865539 h 2484935"/>
              <a:gd name="connsiteX2" fmla="*/ 1696177 w 3008446"/>
              <a:gd name="connsiteY2" fmla="*/ 1479793 h 2484935"/>
              <a:gd name="connsiteX3" fmla="*/ 1109845 w 3008446"/>
              <a:gd name="connsiteY3" fmla="*/ 2135927 h 2484935"/>
              <a:gd name="connsiteX4" fmla="*/ 816678 w 3008446"/>
              <a:gd name="connsiteY4" fmla="*/ 2268550 h 2484935"/>
              <a:gd name="connsiteX5" fmla="*/ 272226 w 3008446"/>
              <a:gd name="connsiteY5" fmla="*/ 2282510 h 2484935"/>
              <a:gd name="connsiteX6" fmla="*/ 90742 w 3008446"/>
              <a:gd name="connsiteY6" fmla="*/ 2345332 h 2484935"/>
              <a:gd name="connsiteX7" fmla="*/ 0 w 3008446"/>
              <a:gd name="connsiteY7" fmla="*/ 2484935 h 2484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08446" h="2484935">
                <a:moveTo>
                  <a:pt x="3008446" y="0"/>
                </a:moveTo>
                <a:cubicBezTo>
                  <a:pt x="2716443" y="309453"/>
                  <a:pt x="2424440" y="618907"/>
                  <a:pt x="2205729" y="865539"/>
                </a:cubicBezTo>
                <a:cubicBezTo>
                  <a:pt x="1987018" y="1112171"/>
                  <a:pt x="1878824" y="1268062"/>
                  <a:pt x="1696177" y="1479793"/>
                </a:cubicBezTo>
                <a:cubicBezTo>
                  <a:pt x="1513530" y="1691524"/>
                  <a:pt x="1256428" y="2004467"/>
                  <a:pt x="1109845" y="2135927"/>
                </a:cubicBezTo>
                <a:cubicBezTo>
                  <a:pt x="963262" y="2267387"/>
                  <a:pt x="956281" y="2244120"/>
                  <a:pt x="816678" y="2268550"/>
                </a:cubicBezTo>
                <a:cubicBezTo>
                  <a:pt x="677075" y="2292980"/>
                  <a:pt x="393215" y="2269713"/>
                  <a:pt x="272226" y="2282510"/>
                </a:cubicBezTo>
                <a:cubicBezTo>
                  <a:pt x="151237" y="2295307"/>
                  <a:pt x="136113" y="2311595"/>
                  <a:pt x="90742" y="2345332"/>
                </a:cubicBezTo>
                <a:cubicBezTo>
                  <a:pt x="45371" y="2379069"/>
                  <a:pt x="22685" y="2432002"/>
                  <a:pt x="0" y="2484935"/>
                </a:cubicBezTo>
              </a:path>
            </a:pathLst>
          </a:cu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 rot="18694435">
            <a:off x="5045113" y="3901011"/>
            <a:ext cx="23039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FUTURA  AV   HUAMÁN ( SIN ASFALTAR)</a:t>
            </a:r>
            <a:endParaRPr lang="es-ES" sz="700" dirty="0"/>
          </a:p>
        </p:txBody>
      </p:sp>
      <p:sp>
        <p:nvSpPr>
          <p:cNvPr id="9" name="8 Forma libre"/>
          <p:cNvSpPr/>
          <p:nvPr/>
        </p:nvSpPr>
        <p:spPr>
          <a:xfrm>
            <a:off x="2778101" y="2317411"/>
            <a:ext cx="2233648" cy="2764140"/>
          </a:xfrm>
          <a:custGeom>
            <a:avLst/>
            <a:gdLst>
              <a:gd name="connsiteX0" fmla="*/ 2205728 w 2233648"/>
              <a:gd name="connsiteY0" fmla="*/ 0 h 2764140"/>
              <a:gd name="connsiteX1" fmla="*/ 2177807 w 2233648"/>
              <a:gd name="connsiteY1" fmla="*/ 279206 h 2764140"/>
              <a:gd name="connsiteX2" fmla="*/ 1870681 w 2233648"/>
              <a:gd name="connsiteY2" fmla="*/ 670094 h 2764140"/>
              <a:gd name="connsiteX3" fmla="*/ 984201 w 2233648"/>
              <a:gd name="connsiteY3" fmla="*/ 1696177 h 2764140"/>
              <a:gd name="connsiteX4" fmla="*/ 0 w 2233648"/>
              <a:gd name="connsiteY4" fmla="*/ 2764140 h 2764140"/>
              <a:gd name="connsiteX5" fmla="*/ 0 w 2233648"/>
              <a:gd name="connsiteY5" fmla="*/ 2764140 h 276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33648" h="2764140">
                <a:moveTo>
                  <a:pt x="2205728" y="0"/>
                </a:moveTo>
                <a:cubicBezTo>
                  <a:pt x="2219688" y="83762"/>
                  <a:pt x="2233648" y="167524"/>
                  <a:pt x="2177807" y="279206"/>
                </a:cubicBezTo>
                <a:cubicBezTo>
                  <a:pt x="2121966" y="390888"/>
                  <a:pt x="2069615" y="433932"/>
                  <a:pt x="1870681" y="670094"/>
                </a:cubicBezTo>
                <a:cubicBezTo>
                  <a:pt x="1671747" y="906256"/>
                  <a:pt x="1295981" y="1347169"/>
                  <a:pt x="984201" y="1696177"/>
                </a:cubicBezTo>
                <a:cubicBezTo>
                  <a:pt x="672421" y="2045185"/>
                  <a:pt x="0" y="2764140"/>
                  <a:pt x="0" y="2764140"/>
                </a:cubicBezTo>
                <a:lnTo>
                  <a:pt x="0" y="276414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 rot="18698219">
            <a:off x="3157095" y="3920690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CÉSAR VALLEJO</a:t>
            </a:r>
            <a:endParaRPr lang="es-ES" sz="700" dirty="0"/>
          </a:p>
        </p:txBody>
      </p:sp>
      <p:sp>
        <p:nvSpPr>
          <p:cNvPr id="13" name="12 Forma libre"/>
          <p:cNvSpPr/>
          <p:nvPr/>
        </p:nvSpPr>
        <p:spPr>
          <a:xfrm>
            <a:off x="6624165" y="3287652"/>
            <a:ext cx="607273" cy="307127"/>
          </a:xfrm>
          <a:custGeom>
            <a:avLst/>
            <a:gdLst>
              <a:gd name="connsiteX0" fmla="*/ 0 w 607273"/>
              <a:gd name="connsiteY0" fmla="*/ 279206 h 307127"/>
              <a:gd name="connsiteX1" fmla="*/ 125643 w 607273"/>
              <a:gd name="connsiteY1" fmla="*/ 118663 h 307127"/>
              <a:gd name="connsiteX2" fmla="*/ 223365 w 607273"/>
              <a:gd name="connsiteY2" fmla="*/ 27921 h 307127"/>
              <a:gd name="connsiteX3" fmla="*/ 272226 w 607273"/>
              <a:gd name="connsiteY3" fmla="*/ 0 h 307127"/>
              <a:gd name="connsiteX4" fmla="*/ 349008 w 607273"/>
              <a:gd name="connsiteY4" fmla="*/ 20940 h 307127"/>
              <a:gd name="connsiteX5" fmla="*/ 467670 w 607273"/>
              <a:gd name="connsiteY5" fmla="*/ 111682 h 307127"/>
              <a:gd name="connsiteX6" fmla="*/ 586333 w 607273"/>
              <a:gd name="connsiteY6" fmla="*/ 174504 h 307127"/>
              <a:gd name="connsiteX7" fmla="*/ 607273 w 607273"/>
              <a:gd name="connsiteY7" fmla="*/ 181484 h 307127"/>
              <a:gd name="connsiteX8" fmla="*/ 565392 w 607273"/>
              <a:gd name="connsiteY8" fmla="*/ 237325 h 307127"/>
              <a:gd name="connsiteX9" fmla="*/ 362968 w 607273"/>
              <a:gd name="connsiteY9" fmla="*/ 265246 h 307127"/>
              <a:gd name="connsiteX10" fmla="*/ 160543 w 607273"/>
              <a:gd name="connsiteY10" fmla="*/ 293166 h 307127"/>
              <a:gd name="connsiteX11" fmla="*/ 48861 w 607273"/>
              <a:gd name="connsiteY11" fmla="*/ 307127 h 307127"/>
              <a:gd name="connsiteX12" fmla="*/ 0 w 607273"/>
              <a:gd name="connsiteY12" fmla="*/ 279206 h 307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7273" h="307127">
                <a:moveTo>
                  <a:pt x="0" y="279206"/>
                </a:moveTo>
                <a:lnTo>
                  <a:pt x="125643" y="118663"/>
                </a:lnTo>
                <a:lnTo>
                  <a:pt x="223365" y="27921"/>
                </a:lnTo>
                <a:lnTo>
                  <a:pt x="272226" y="0"/>
                </a:lnTo>
                <a:lnTo>
                  <a:pt x="349008" y="20940"/>
                </a:lnTo>
                <a:lnTo>
                  <a:pt x="467670" y="111682"/>
                </a:lnTo>
                <a:lnTo>
                  <a:pt x="586333" y="174504"/>
                </a:lnTo>
                <a:lnTo>
                  <a:pt x="607273" y="181484"/>
                </a:lnTo>
                <a:lnTo>
                  <a:pt x="565392" y="237325"/>
                </a:lnTo>
                <a:lnTo>
                  <a:pt x="362968" y="265246"/>
                </a:lnTo>
                <a:lnTo>
                  <a:pt x="160543" y="293166"/>
                </a:lnTo>
                <a:lnTo>
                  <a:pt x="48861" y="307127"/>
                </a:lnTo>
                <a:lnTo>
                  <a:pt x="0" y="279206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Forma libre"/>
          <p:cNvSpPr/>
          <p:nvPr/>
        </p:nvSpPr>
        <p:spPr>
          <a:xfrm>
            <a:off x="3929826" y="3531957"/>
            <a:ext cx="984201" cy="963261"/>
          </a:xfrm>
          <a:custGeom>
            <a:avLst/>
            <a:gdLst>
              <a:gd name="connsiteX0" fmla="*/ 0 w 984201"/>
              <a:gd name="connsiteY0" fmla="*/ 432770 h 963261"/>
              <a:gd name="connsiteX1" fmla="*/ 390889 w 984201"/>
              <a:gd name="connsiteY1" fmla="*/ 0 h 963261"/>
              <a:gd name="connsiteX2" fmla="*/ 872519 w 984201"/>
              <a:gd name="connsiteY2" fmla="*/ 544452 h 963261"/>
              <a:gd name="connsiteX3" fmla="*/ 984201 w 984201"/>
              <a:gd name="connsiteY3" fmla="*/ 600293 h 963261"/>
              <a:gd name="connsiteX4" fmla="*/ 593313 w 984201"/>
              <a:gd name="connsiteY4" fmla="*/ 963261 h 963261"/>
              <a:gd name="connsiteX5" fmla="*/ 0 w 984201"/>
              <a:gd name="connsiteY5" fmla="*/ 432770 h 963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201" h="963261">
                <a:moveTo>
                  <a:pt x="0" y="432770"/>
                </a:moveTo>
                <a:lnTo>
                  <a:pt x="390889" y="0"/>
                </a:lnTo>
                <a:lnTo>
                  <a:pt x="872519" y="544452"/>
                </a:lnTo>
                <a:lnTo>
                  <a:pt x="984201" y="600293"/>
                </a:lnTo>
                <a:lnTo>
                  <a:pt x="593313" y="963261"/>
                </a:lnTo>
                <a:lnTo>
                  <a:pt x="0" y="432770"/>
                </a:lnTo>
                <a:close/>
              </a:path>
            </a:pathLst>
          </a:custGeom>
          <a:solidFill>
            <a:srgbClr val="FFC00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4071934" y="3786190"/>
            <a:ext cx="57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REAL PLAZA</a:t>
            </a:r>
            <a:endParaRPr lang="es-ES" sz="900" dirty="0"/>
          </a:p>
        </p:txBody>
      </p:sp>
      <p:sp>
        <p:nvSpPr>
          <p:cNvPr id="19" name="18 Forma libre"/>
          <p:cNvSpPr/>
          <p:nvPr/>
        </p:nvSpPr>
        <p:spPr>
          <a:xfrm>
            <a:off x="3860024" y="2240629"/>
            <a:ext cx="1033063" cy="949301"/>
          </a:xfrm>
          <a:custGeom>
            <a:avLst/>
            <a:gdLst>
              <a:gd name="connsiteX0" fmla="*/ 0 w 1033063"/>
              <a:gd name="connsiteY0" fmla="*/ 446730 h 949301"/>
              <a:gd name="connsiteX1" fmla="*/ 202425 w 1033063"/>
              <a:gd name="connsiteY1" fmla="*/ 0 h 949301"/>
              <a:gd name="connsiteX2" fmla="*/ 579353 w 1033063"/>
              <a:gd name="connsiteY2" fmla="*/ 62821 h 949301"/>
              <a:gd name="connsiteX3" fmla="*/ 872520 w 1033063"/>
              <a:gd name="connsiteY3" fmla="*/ 62821 h 949301"/>
              <a:gd name="connsiteX4" fmla="*/ 1026083 w 1033063"/>
              <a:gd name="connsiteY4" fmla="*/ 48861 h 949301"/>
              <a:gd name="connsiteX5" fmla="*/ 1033063 w 1033063"/>
              <a:gd name="connsiteY5" fmla="*/ 181484 h 949301"/>
              <a:gd name="connsiteX6" fmla="*/ 984202 w 1033063"/>
              <a:gd name="connsiteY6" fmla="*/ 355988 h 949301"/>
              <a:gd name="connsiteX7" fmla="*/ 732916 w 1033063"/>
              <a:gd name="connsiteY7" fmla="*/ 677075 h 949301"/>
              <a:gd name="connsiteX8" fmla="*/ 523512 w 1033063"/>
              <a:gd name="connsiteY8" fmla="*/ 949301 h 949301"/>
              <a:gd name="connsiteX9" fmla="*/ 453710 w 1033063"/>
              <a:gd name="connsiteY9" fmla="*/ 816678 h 949301"/>
              <a:gd name="connsiteX10" fmla="*/ 265246 w 1033063"/>
              <a:gd name="connsiteY10" fmla="*/ 663115 h 949301"/>
              <a:gd name="connsiteX11" fmla="*/ 0 w 1033063"/>
              <a:gd name="connsiteY11" fmla="*/ 446730 h 94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33063" h="949301">
                <a:moveTo>
                  <a:pt x="0" y="446730"/>
                </a:moveTo>
                <a:lnTo>
                  <a:pt x="202425" y="0"/>
                </a:lnTo>
                <a:lnTo>
                  <a:pt x="579353" y="62821"/>
                </a:lnTo>
                <a:lnTo>
                  <a:pt x="872520" y="62821"/>
                </a:lnTo>
                <a:lnTo>
                  <a:pt x="1026083" y="48861"/>
                </a:lnTo>
                <a:lnTo>
                  <a:pt x="1033063" y="181484"/>
                </a:lnTo>
                <a:lnTo>
                  <a:pt x="984202" y="355988"/>
                </a:lnTo>
                <a:lnTo>
                  <a:pt x="732916" y="677075"/>
                </a:lnTo>
                <a:lnTo>
                  <a:pt x="523512" y="949301"/>
                </a:lnTo>
                <a:lnTo>
                  <a:pt x="453710" y="816678"/>
                </a:lnTo>
                <a:lnTo>
                  <a:pt x="265246" y="663115"/>
                </a:lnTo>
                <a:lnTo>
                  <a:pt x="0" y="446730"/>
                </a:lnTo>
                <a:close/>
              </a:path>
            </a:pathLst>
          </a:custGeom>
          <a:solidFill>
            <a:schemeClr val="tx2">
              <a:lumMod val="40000"/>
              <a:lumOff val="6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4141045" y="2412350"/>
            <a:ext cx="5738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UPAO</a:t>
            </a:r>
            <a:endParaRPr lang="es-ES" sz="900" dirty="0"/>
          </a:p>
        </p:txBody>
      </p:sp>
      <p:sp>
        <p:nvSpPr>
          <p:cNvPr id="20" name="19 Elipse"/>
          <p:cNvSpPr/>
          <p:nvPr/>
        </p:nvSpPr>
        <p:spPr>
          <a:xfrm>
            <a:off x="7215206" y="928670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7143768" y="941800"/>
            <a:ext cx="5738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Grau</a:t>
            </a:r>
            <a:endParaRPr lang="es-ES" sz="1050" dirty="0"/>
          </a:p>
        </p:txBody>
      </p:sp>
      <p:sp>
        <p:nvSpPr>
          <p:cNvPr id="22" name="21 Elipse"/>
          <p:cNvSpPr/>
          <p:nvPr/>
        </p:nvSpPr>
        <p:spPr>
          <a:xfrm>
            <a:off x="7929586" y="3357562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CuadroTexto"/>
          <p:cNvSpPr txBox="1"/>
          <p:nvPr/>
        </p:nvSpPr>
        <p:spPr>
          <a:xfrm>
            <a:off x="7786710" y="3357562"/>
            <a:ext cx="785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La Marina</a:t>
            </a:r>
            <a:endParaRPr lang="es-ES" sz="1050" dirty="0"/>
          </a:p>
        </p:txBody>
      </p:sp>
      <p:sp>
        <p:nvSpPr>
          <p:cNvPr id="24" name="23 Elipse"/>
          <p:cNvSpPr/>
          <p:nvPr/>
        </p:nvSpPr>
        <p:spPr>
          <a:xfrm>
            <a:off x="1928794" y="1214422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CuadroTexto"/>
          <p:cNvSpPr txBox="1"/>
          <p:nvPr/>
        </p:nvSpPr>
        <p:spPr>
          <a:xfrm>
            <a:off x="1714480" y="1227552"/>
            <a:ext cx="785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Larco</a:t>
            </a:r>
            <a:endParaRPr lang="es-ES" sz="1050" dirty="0"/>
          </a:p>
        </p:txBody>
      </p:sp>
      <p:sp>
        <p:nvSpPr>
          <p:cNvPr id="26" name="25 Forma libre"/>
          <p:cNvSpPr/>
          <p:nvPr/>
        </p:nvSpPr>
        <p:spPr>
          <a:xfrm>
            <a:off x="2752725" y="2628900"/>
            <a:ext cx="638175" cy="685800"/>
          </a:xfrm>
          <a:custGeom>
            <a:avLst/>
            <a:gdLst>
              <a:gd name="connsiteX0" fmla="*/ 0 w 638175"/>
              <a:gd name="connsiteY0" fmla="*/ 504825 h 685800"/>
              <a:gd name="connsiteX1" fmla="*/ 180975 w 638175"/>
              <a:gd name="connsiteY1" fmla="*/ 0 h 685800"/>
              <a:gd name="connsiteX2" fmla="*/ 638175 w 638175"/>
              <a:gd name="connsiteY2" fmla="*/ 152400 h 685800"/>
              <a:gd name="connsiteX3" fmla="*/ 457200 w 638175"/>
              <a:gd name="connsiteY3" fmla="*/ 685800 h 685800"/>
              <a:gd name="connsiteX4" fmla="*/ 0 w 638175"/>
              <a:gd name="connsiteY4" fmla="*/ 50482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175" h="685800">
                <a:moveTo>
                  <a:pt x="0" y="504825"/>
                </a:moveTo>
                <a:lnTo>
                  <a:pt x="180975" y="0"/>
                </a:lnTo>
                <a:lnTo>
                  <a:pt x="638175" y="152400"/>
                </a:lnTo>
                <a:lnTo>
                  <a:pt x="457200" y="685800"/>
                </a:lnTo>
                <a:lnTo>
                  <a:pt x="0" y="504825"/>
                </a:lnTo>
                <a:close/>
              </a:path>
            </a:pathLst>
          </a:custGeom>
          <a:solidFill>
            <a:srgbClr val="00B0F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2643174" y="278605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CLARETIANO</a:t>
            </a:r>
            <a:endParaRPr lang="es-ES" sz="900" dirty="0"/>
          </a:p>
        </p:txBody>
      </p:sp>
      <p:sp>
        <p:nvSpPr>
          <p:cNvPr id="28" name="27 Forma libre"/>
          <p:cNvSpPr/>
          <p:nvPr/>
        </p:nvSpPr>
        <p:spPr>
          <a:xfrm>
            <a:off x="2981325" y="1381125"/>
            <a:ext cx="295275" cy="400050"/>
          </a:xfrm>
          <a:custGeom>
            <a:avLst/>
            <a:gdLst>
              <a:gd name="connsiteX0" fmla="*/ 142875 w 295275"/>
              <a:gd name="connsiteY0" fmla="*/ 400050 h 400050"/>
              <a:gd name="connsiteX1" fmla="*/ 295275 w 295275"/>
              <a:gd name="connsiteY1" fmla="*/ 66675 h 400050"/>
              <a:gd name="connsiteX2" fmla="*/ 171450 w 295275"/>
              <a:gd name="connsiteY2" fmla="*/ 0 h 400050"/>
              <a:gd name="connsiteX3" fmla="*/ 0 w 295275"/>
              <a:gd name="connsiteY3" fmla="*/ 361950 h 400050"/>
              <a:gd name="connsiteX4" fmla="*/ 142875 w 295275"/>
              <a:gd name="connsiteY4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275" h="400050">
                <a:moveTo>
                  <a:pt x="142875" y="400050"/>
                </a:moveTo>
                <a:lnTo>
                  <a:pt x="295275" y="66675"/>
                </a:lnTo>
                <a:lnTo>
                  <a:pt x="171450" y="0"/>
                </a:lnTo>
                <a:lnTo>
                  <a:pt x="0" y="361950"/>
                </a:lnTo>
                <a:lnTo>
                  <a:pt x="142875" y="400050"/>
                </a:lnTo>
                <a:close/>
              </a:path>
            </a:pathLst>
          </a:custGeom>
          <a:solidFill>
            <a:srgbClr val="92D05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CuadroTexto"/>
          <p:cNvSpPr txBox="1"/>
          <p:nvPr/>
        </p:nvSpPr>
        <p:spPr>
          <a:xfrm>
            <a:off x="2714612" y="1357298"/>
            <a:ext cx="57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BELLAS ARTES</a:t>
            </a:r>
            <a:endParaRPr lang="es-ES" sz="900" dirty="0"/>
          </a:p>
        </p:txBody>
      </p:sp>
      <p:sp>
        <p:nvSpPr>
          <p:cNvPr id="31" name="30 Forma libre"/>
          <p:cNvSpPr/>
          <p:nvPr/>
        </p:nvSpPr>
        <p:spPr>
          <a:xfrm>
            <a:off x="2305050" y="3990975"/>
            <a:ext cx="419100" cy="409575"/>
          </a:xfrm>
          <a:custGeom>
            <a:avLst/>
            <a:gdLst>
              <a:gd name="connsiteX0" fmla="*/ 142875 w 419100"/>
              <a:gd name="connsiteY0" fmla="*/ 0 h 409575"/>
              <a:gd name="connsiteX1" fmla="*/ 419100 w 419100"/>
              <a:gd name="connsiteY1" fmla="*/ 95250 h 409575"/>
              <a:gd name="connsiteX2" fmla="*/ 342900 w 419100"/>
              <a:gd name="connsiteY2" fmla="*/ 409575 h 409575"/>
              <a:gd name="connsiteX3" fmla="*/ 0 w 419100"/>
              <a:gd name="connsiteY3" fmla="*/ 304800 h 409575"/>
              <a:gd name="connsiteX4" fmla="*/ 142875 w 419100"/>
              <a:gd name="connsiteY4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00" h="409575">
                <a:moveTo>
                  <a:pt x="142875" y="0"/>
                </a:moveTo>
                <a:lnTo>
                  <a:pt x="419100" y="95250"/>
                </a:lnTo>
                <a:lnTo>
                  <a:pt x="342900" y="409575"/>
                </a:lnTo>
                <a:lnTo>
                  <a:pt x="0" y="304800"/>
                </a:lnTo>
                <a:lnTo>
                  <a:pt x="142875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CuadroTexto"/>
          <p:cNvSpPr txBox="1"/>
          <p:nvPr/>
        </p:nvSpPr>
        <p:spPr>
          <a:xfrm>
            <a:off x="2357422" y="400050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LA INMACULADA</a:t>
            </a:r>
            <a:endParaRPr lang="es-ES" sz="900" dirty="0"/>
          </a:p>
        </p:txBody>
      </p:sp>
      <p:sp>
        <p:nvSpPr>
          <p:cNvPr id="33" name="32 Forma libre"/>
          <p:cNvSpPr/>
          <p:nvPr/>
        </p:nvSpPr>
        <p:spPr>
          <a:xfrm>
            <a:off x="1416179" y="4276725"/>
            <a:ext cx="784096" cy="752475"/>
          </a:xfrm>
          <a:custGeom>
            <a:avLst/>
            <a:gdLst>
              <a:gd name="connsiteX0" fmla="*/ 3046 w 784096"/>
              <a:gd name="connsiteY0" fmla="*/ 571500 h 752475"/>
              <a:gd name="connsiteX1" fmla="*/ 193546 w 784096"/>
              <a:gd name="connsiteY1" fmla="*/ 0 h 752475"/>
              <a:gd name="connsiteX2" fmla="*/ 784096 w 784096"/>
              <a:gd name="connsiteY2" fmla="*/ 200025 h 752475"/>
              <a:gd name="connsiteX3" fmla="*/ 660271 w 784096"/>
              <a:gd name="connsiteY3" fmla="*/ 752475 h 752475"/>
              <a:gd name="connsiteX4" fmla="*/ 3046 w 784096"/>
              <a:gd name="connsiteY4" fmla="*/ 561975 h 752475"/>
              <a:gd name="connsiteX5" fmla="*/ 3046 w 784096"/>
              <a:gd name="connsiteY5" fmla="*/ 57150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4096" h="752475">
                <a:moveTo>
                  <a:pt x="3046" y="571500"/>
                </a:moveTo>
                <a:lnTo>
                  <a:pt x="193546" y="0"/>
                </a:lnTo>
                <a:lnTo>
                  <a:pt x="784096" y="200025"/>
                </a:lnTo>
                <a:lnTo>
                  <a:pt x="660271" y="752475"/>
                </a:lnTo>
                <a:lnTo>
                  <a:pt x="3046" y="561975"/>
                </a:lnTo>
                <a:cubicBezTo>
                  <a:pt x="0" y="561079"/>
                  <a:pt x="9396" y="561975"/>
                  <a:pt x="3046" y="571500"/>
                </a:cubicBezTo>
                <a:close/>
              </a:path>
            </a:pathLst>
          </a:custGeom>
          <a:solidFill>
            <a:schemeClr val="accent6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CuadroTexto"/>
          <p:cNvSpPr txBox="1"/>
          <p:nvPr/>
        </p:nvSpPr>
        <p:spPr>
          <a:xfrm>
            <a:off x="1285852" y="4500570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SAN JOSÉ</a:t>
            </a:r>
            <a:endParaRPr lang="es-ES" sz="900" dirty="0"/>
          </a:p>
        </p:txBody>
      </p:sp>
      <p:sp>
        <p:nvSpPr>
          <p:cNvPr id="34" name="33 Forma libre"/>
          <p:cNvSpPr/>
          <p:nvPr/>
        </p:nvSpPr>
        <p:spPr>
          <a:xfrm>
            <a:off x="352425" y="1609725"/>
            <a:ext cx="1619250" cy="1876425"/>
          </a:xfrm>
          <a:custGeom>
            <a:avLst/>
            <a:gdLst>
              <a:gd name="connsiteX0" fmla="*/ 1619250 w 1619250"/>
              <a:gd name="connsiteY0" fmla="*/ 0 h 1876425"/>
              <a:gd name="connsiteX1" fmla="*/ 0 w 1619250"/>
              <a:gd name="connsiteY1" fmla="*/ 1876425 h 1876425"/>
              <a:gd name="connsiteX2" fmla="*/ 0 w 1619250"/>
              <a:gd name="connsiteY2" fmla="*/ 1876425 h 1876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9250" h="1876425">
                <a:moveTo>
                  <a:pt x="1619250" y="0"/>
                </a:moveTo>
                <a:lnTo>
                  <a:pt x="0" y="1876425"/>
                </a:lnTo>
                <a:lnTo>
                  <a:pt x="0" y="1876425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CuadroTexto"/>
          <p:cNvSpPr txBox="1"/>
          <p:nvPr/>
        </p:nvSpPr>
        <p:spPr>
          <a:xfrm rot="18698219">
            <a:off x="299575" y="2737255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LARCO</a:t>
            </a:r>
            <a:endParaRPr lang="es-ES" sz="700" dirty="0"/>
          </a:p>
        </p:txBody>
      </p:sp>
      <p:sp>
        <p:nvSpPr>
          <p:cNvPr id="36" name="35 Forma libre"/>
          <p:cNvSpPr/>
          <p:nvPr/>
        </p:nvSpPr>
        <p:spPr>
          <a:xfrm>
            <a:off x="2686050" y="571500"/>
            <a:ext cx="981075" cy="2533650"/>
          </a:xfrm>
          <a:custGeom>
            <a:avLst/>
            <a:gdLst>
              <a:gd name="connsiteX0" fmla="*/ 981075 w 981075"/>
              <a:gd name="connsiteY0" fmla="*/ 0 h 2533650"/>
              <a:gd name="connsiteX1" fmla="*/ 0 w 981075"/>
              <a:gd name="connsiteY1" fmla="*/ 2533650 h 2533650"/>
              <a:gd name="connsiteX2" fmla="*/ 0 w 981075"/>
              <a:gd name="connsiteY2" fmla="*/ 2533650 h 253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1075" h="2533650">
                <a:moveTo>
                  <a:pt x="981075" y="0"/>
                </a:moveTo>
                <a:lnTo>
                  <a:pt x="0" y="2533650"/>
                </a:lnTo>
                <a:lnTo>
                  <a:pt x="0" y="253365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CuadroTexto"/>
          <p:cNvSpPr txBox="1"/>
          <p:nvPr/>
        </p:nvSpPr>
        <p:spPr>
          <a:xfrm rot="17578467">
            <a:off x="2293618" y="2445120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HÚSARES DE JUNÍN</a:t>
            </a:r>
            <a:endParaRPr lang="es-ES" sz="700" dirty="0"/>
          </a:p>
        </p:txBody>
      </p:sp>
      <p:sp>
        <p:nvSpPr>
          <p:cNvPr id="40" name="39 Forma libre"/>
          <p:cNvSpPr/>
          <p:nvPr/>
        </p:nvSpPr>
        <p:spPr>
          <a:xfrm>
            <a:off x="2291787" y="567159"/>
            <a:ext cx="590309" cy="636608"/>
          </a:xfrm>
          <a:custGeom>
            <a:avLst/>
            <a:gdLst>
              <a:gd name="connsiteX0" fmla="*/ 0 w 590309"/>
              <a:gd name="connsiteY0" fmla="*/ 636608 h 636608"/>
              <a:gd name="connsiteX1" fmla="*/ 162046 w 590309"/>
              <a:gd name="connsiteY1" fmla="*/ 474563 h 636608"/>
              <a:gd name="connsiteX2" fmla="*/ 590309 w 590309"/>
              <a:gd name="connsiteY2" fmla="*/ 0 h 636608"/>
              <a:gd name="connsiteX3" fmla="*/ 590309 w 590309"/>
              <a:gd name="connsiteY3" fmla="*/ 0 h 63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0309" h="636608">
                <a:moveTo>
                  <a:pt x="0" y="636608"/>
                </a:moveTo>
                <a:cubicBezTo>
                  <a:pt x="31830" y="608636"/>
                  <a:pt x="63661" y="580664"/>
                  <a:pt x="162046" y="474563"/>
                </a:cubicBezTo>
                <a:cubicBezTo>
                  <a:pt x="260431" y="368462"/>
                  <a:pt x="590309" y="0"/>
                  <a:pt x="590309" y="0"/>
                </a:cubicBezTo>
                <a:lnTo>
                  <a:pt x="590309" y="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CuadroTexto"/>
          <p:cNvSpPr txBox="1"/>
          <p:nvPr/>
        </p:nvSpPr>
        <p:spPr>
          <a:xfrm rot="18698219">
            <a:off x="2079147" y="918280"/>
            <a:ext cx="8267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LARCO</a:t>
            </a:r>
            <a:endParaRPr lang="es-ES" sz="7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6643702" y="928670"/>
            <a:ext cx="5738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GUE</a:t>
            </a:r>
            <a:endParaRPr lang="es-ES" sz="900" dirty="0"/>
          </a:p>
        </p:txBody>
      </p:sp>
      <p:sp>
        <p:nvSpPr>
          <p:cNvPr id="44" name="43 Forma libre"/>
          <p:cNvSpPr/>
          <p:nvPr/>
        </p:nvSpPr>
        <p:spPr>
          <a:xfrm>
            <a:off x="7467600" y="1371600"/>
            <a:ext cx="609600" cy="1962150"/>
          </a:xfrm>
          <a:custGeom>
            <a:avLst/>
            <a:gdLst>
              <a:gd name="connsiteX0" fmla="*/ 0 w 609600"/>
              <a:gd name="connsiteY0" fmla="*/ 0 h 1962150"/>
              <a:gd name="connsiteX1" fmla="*/ 609600 w 609600"/>
              <a:gd name="connsiteY1" fmla="*/ 1962150 h 1962150"/>
              <a:gd name="connsiteX2" fmla="*/ 609600 w 609600"/>
              <a:gd name="connsiteY2" fmla="*/ 1962150 h 196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1962150">
                <a:moveTo>
                  <a:pt x="0" y="0"/>
                </a:moveTo>
                <a:lnTo>
                  <a:pt x="609600" y="1962150"/>
                </a:lnTo>
                <a:lnTo>
                  <a:pt x="609600" y="196215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CuadroTexto"/>
          <p:cNvSpPr txBox="1"/>
          <p:nvPr/>
        </p:nvSpPr>
        <p:spPr>
          <a:xfrm rot="4343287">
            <a:off x="7101362" y="2009173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 MARINA</a:t>
            </a:r>
            <a:endParaRPr lang="es-ES" sz="700" dirty="0"/>
          </a:p>
        </p:txBody>
      </p:sp>
      <p:sp>
        <p:nvSpPr>
          <p:cNvPr id="49" name="48 Forma libre"/>
          <p:cNvSpPr/>
          <p:nvPr/>
        </p:nvSpPr>
        <p:spPr>
          <a:xfrm>
            <a:off x="5934075" y="3519488"/>
            <a:ext cx="2046287" cy="2405062"/>
          </a:xfrm>
          <a:custGeom>
            <a:avLst/>
            <a:gdLst>
              <a:gd name="connsiteX0" fmla="*/ 1962150 w 2046287"/>
              <a:gd name="connsiteY0" fmla="*/ 128587 h 2405062"/>
              <a:gd name="connsiteX1" fmla="*/ 1790700 w 2046287"/>
              <a:gd name="connsiteY1" fmla="*/ 271462 h 2405062"/>
              <a:gd name="connsiteX2" fmla="*/ 428625 w 2046287"/>
              <a:gd name="connsiteY2" fmla="*/ 1757362 h 2405062"/>
              <a:gd name="connsiteX3" fmla="*/ 95250 w 2046287"/>
              <a:gd name="connsiteY3" fmla="*/ 2147887 h 2405062"/>
              <a:gd name="connsiteX4" fmla="*/ 0 w 2046287"/>
              <a:gd name="connsiteY4" fmla="*/ 2405062 h 2405062"/>
              <a:gd name="connsiteX5" fmla="*/ 0 w 2046287"/>
              <a:gd name="connsiteY5" fmla="*/ 2405062 h 2405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6287" h="2405062">
                <a:moveTo>
                  <a:pt x="1962150" y="128587"/>
                </a:moveTo>
                <a:cubicBezTo>
                  <a:pt x="2004218" y="64293"/>
                  <a:pt x="2046287" y="0"/>
                  <a:pt x="1790700" y="271462"/>
                </a:cubicBezTo>
                <a:cubicBezTo>
                  <a:pt x="1535113" y="542924"/>
                  <a:pt x="711200" y="1444625"/>
                  <a:pt x="428625" y="1757362"/>
                </a:cubicBezTo>
                <a:cubicBezTo>
                  <a:pt x="146050" y="2070100"/>
                  <a:pt x="166688" y="2039937"/>
                  <a:pt x="95250" y="2147887"/>
                </a:cubicBezTo>
                <a:cubicBezTo>
                  <a:pt x="23813" y="2255837"/>
                  <a:pt x="0" y="2405062"/>
                  <a:pt x="0" y="2405062"/>
                </a:cubicBezTo>
                <a:lnTo>
                  <a:pt x="0" y="2405062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CuadroTexto"/>
          <p:cNvSpPr txBox="1"/>
          <p:nvPr/>
        </p:nvSpPr>
        <p:spPr>
          <a:xfrm rot="18698219">
            <a:off x="6201219" y="4706508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CARRETERA INDUSTRIAL</a:t>
            </a:r>
            <a:endParaRPr lang="es-ES" sz="700" dirty="0"/>
          </a:p>
        </p:txBody>
      </p:sp>
      <p:sp>
        <p:nvSpPr>
          <p:cNvPr id="46" name="45 Forma libre"/>
          <p:cNvSpPr/>
          <p:nvPr/>
        </p:nvSpPr>
        <p:spPr>
          <a:xfrm>
            <a:off x="3876675" y="3990975"/>
            <a:ext cx="1905000" cy="1714500"/>
          </a:xfrm>
          <a:custGeom>
            <a:avLst/>
            <a:gdLst>
              <a:gd name="connsiteX0" fmla="*/ 0 w 1905000"/>
              <a:gd name="connsiteY0" fmla="*/ 0 h 1714500"/>
              <a:gd name="connsiteX1" fmla="*/ 1905000 w 1905000"/>
              <a:gd name="connsiteY1" fmla="*/ 1714500 h 1714500"/>
              <a:gd name="connsiteX2" fmla="*/ 1905000 w 1905000"/>
              <a:gd name="connsiteY2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0" h="1714500">
                <a:moveTo>
                  <a:pt x="0" y="0"/>
                </a:moveTo>
                <a:lnTo>
                  <a:pt x="1905000" y="1714500"/>
                </a:lnTo>
                <a:lnTo>
                  <a:pt x="1905000" y="1714500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CuadroTexto"/>
          <p:cNvSpPr txBox="1"/>
          <p:nvPr/>
        </p:nvSpPr>
        <p:spPr>
          <a:xfrm rot="2484051">
            <a:off x="3968995" y="4826347"/>
            <a:ext cx="192500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PROLONG. AV.  FÁTIMA (SIN ASFALTAR)</a:t>
            </a:r>
            <a:endParaRPr lang="es-ES" sz="700" dirty="0"/>
          </a:p>
        </p:txBody>
      </p:sp>
      <p:sp>
        <p:nvSpPr>
          <p:cNvPr id="52" name="51 Forma libre"/>
          <p:cNvSpPr/>
          <p:nvPr/>
        </p:nvSpPr>
        <p:spPr>
          <a:xfrm>
            <a:off x="3657600" y="3997411"/>
            <a:ext cx="506627" cy="494270"/>
          </a:xfrm>
          <a:custGeom>
            <a:avLst/>
            <a:gdLst>
              <a:gd name="connsiteX0" fmla="*/ 0 w 506627"/>
              <a:gd name="connsiteY0" fmla="*/ 203886 h 494270"/>
              <a:gd name="connsiteX1" fmla="*/ 179173 w 506627"/>
              <a:gd name="connsiteY1" fmla="*/ 0 h 494270"/>
              <a:gd name="connsiteX2" fmla="*/ 506627 w 506627"/>
              <a:gd name="connsiteY2" fmla="*/ 284205 h 494270"/>
              <a:gd name="connsiteX3" fmla="*/ 308919 w 506627"/>
              <a:gd name="connsiteY3" fmla="*/ 494270 h 494270"/>
              <a:gd name="connsiteX4" fmla="*/ 0 w 506627"/>
              <a:gd name="connsiteY4" fmla="*/ 203886 h 494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627" h="494270">
                <a:moveTo>
                  <a:pt x="0" y="203886"/>
                </a:moveTo>
                <a:lnTo>
                  <a:pt x="179173" y="0"/>
                </a:lnTo>
                <a:lnTo>
                  <a:pt x="506627" y="284205"/>
                </a:lnTo>
                <a:lnTo>
                  <a:pt x="308919" y="494270"/>
                </a:lnTo>
                <a:lnTo>
                  <a:pt x="0" y="203886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Forma libre"/>
          <p:cNvSpPr/>
          <p:nvPr/>
        </p:nvSpPr>
        <p:spPr>
          <a:xfrm>
            <a:off x="4497859" y="4769708"/>
            <a:ext cx="364525" cy="370703"/>
          </a:xfrm>
          <a:custGeom>
            <a:avLst/>
            <a:gdLst>
              <a:gd name="connsiteX0" fmla="*/ 0 w 364525"/>
              <a:gd name="connsiteY0" fmla="*/ 203887 h 370703"/>
              <a:gd name="connsiteX1" fmla="*/ 203887 w 364525"/>
              <a:gd name="connsiteY1" fmla="*/ 0 h 370703"/>
              <a:gd name="connsiteX2" fmla="*/ 364525 w 364525"/>
              <a:gd name="connsiteY2" fmla="*/ 148281 h 370703"/>
              <a:gd name="connsiteX3" fmla="*/ 185352 w 364525"/>
              <a:gd name="connsiteY3" fmla="*/ 370703 h 370703"/>
              <a:gd name="connsiteX4" fmla="*/ 0 w 364525"/>
              <a:gd name="connsiteY4" fmla="*/ 203887 h 370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525" h="370703">
                <a:moveTo>
                  <a:pt x="0" y="203887"/>
                </a:moveTo>
                <a:lnTo>
                  <a:pt x="203887" y="0"/>
                </a:lnTo>
                <a:lnTo>
                  <a:pt x="364525" y="148281"/>
                </a:lnTo>
                <a:lnTo>
                  <a:pt x="185352" y="370703"/>
                </a:lnTo>
                <a:lnTo>
                  <a:pt x="0" y="203887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53 Forma libre"/>
          <p:cNvSpPr/>
          <p:nvPr/>
        </p:nvSpPr>
        <p:spPr>
          <a:xfrm>
            <a:off x="3966519" y="4300151"/>
            <a:ext cx="654908" cy="642552"/>
          </a:xfrm>
          <a:custGeom>
            <a:avLst/>
            <a:gdLst>
              <a:gd name="connsiteX0" fmla="*/ 0 w 654908"/>
              <a:gd name="connsiteY0" fmla="*/ 265671 h 642552"/>
              <a:gd name="connsiteX1" fmla="*/ 222422 w 654908"/>
              <a:gd name="connsiteY1" fmla="*/ 0 h 642552"/>
              <a:gd name="connsiteX2" fmla="*/ 654908 w 654908"/>
              <a:gd name="connsiteY2" fmla="*/ 401595 h 642552"/>
              <a:gd name="connsiteX3" fmla="*/ 407773 w 654908"/>
              <a:gd name="connsiteY3" fmla="*/ 642552 h 642552"/>
              <a:gd name="connsiteX4" fmla="*/ 0 w 654908"/>
              <a:gd name="connsiteY4" fmla="*/ 265671 h 64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908" h="642552">
                <a:moveTo>
                  <a:pt x="0" y="265671"/>
                </a:moveTo>
                <a:lnTo>
                  <a:pt x="222422" y="0"/>
                </a:lnTo>
                <a:lnTo>
                  <a:pt x="654908" y="401595"/>
                </a:lnTo>
                <a:lnTo>
                  <a:pt x="407773" y="642552"/>
                </a:lnTo>
                <a:lnTo>
                  <a:pt x="0" y="265671"/>
                </a:lnTo>
                <a:close/>
              </a:path>
            </a:pathLst>
          </a:custGeom>
          <a:solidFill>
            <a:schemeClr val="tx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Forma libre"/>
          <p:cNvSpPr/>
          <p:nvPr/>
        </p:nvSpPr>
        <p:spPr>
          <a:xfrm>
            <a:off x="5196016" y="4559643"/>
            <a:ext cx="413952" cy="253314"/>
          </a:xfrm>
          <a:custGeom>
            <a:avLst/>
            <a:gdLst>
              <a:gd name="connsiteX0" fmla="*/ 0 w 413952"/>
              <a:gd name="connsiteY0" fmla="*/ 18535 h 253314"/>
              <a:gd name="connsiteX1" fmla="*/ 389238 w 413952"/>
              <a:gd name="connsiteY1" fmla="*/ 0 h 253314"/>
              <a:gd name="connsiteX2" fmla="*/ 413952 w 413952"/>
              <a:gd name="connsiteY2" fmla="*/ 30892 h 253314"/>
              <a:gd name="connsiteX3" fmla="*/ 216243 w 413952"/>
              <a:gd name="connsiteY3" fmla="*/ 253314 h 253314"/>
              <a:gd name="connsiteX4" fmla="*/ 0 w 413952"/>
              <a:gd name="connsiteY4" fmla="*/ 18535 h 25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52" h="253314">
                <a:moveTo>
                  <a:pt x="0" y="18535"/>
                </a:moveTo>
                <a:lnTo>
                  <a:pt x="389238" y="0"/>
                </a:lnTo>
                <a:lnTo>
                  <a:pt x="413952" y="30892"/>
                </a:lnTo>
                <a:lnTo>
                  <a:pt x="216243" y="253314"/>
                </a:lnTo>
                <a:lnTo>
                  <a:pt x="0" y="18535"/>
                </a:lnTo>
                <a:close/>
              </a:path>
            </a:pathLst>
          </a:custGeom>
          <a:solidFill>
            <a:schemeClr val="bg2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Forma libre"/>
          <p:cNvSpPr/>
          <p:nvPr/>
        </p:nvSpPr>
        <p:spPr>
          <a:xfrm>
            <a:off x="4782065" y="4584357"/>
            <a:ext cx="345989" cy="247135"/>
          </a:xfrm>
          <a:custGeom>
            <a:avLst/>
            <a:gdLst>
              <a:gd name="connsiteX0" fmla="*/ 0 w 345989"/>
              <a:gd name="connsiteY0" fmla="*/ 111211 h 247135"/>
              <a:gd name="connsiteX1" fmla="*/ 61784 w 345989"/>
              <a:gd name="connsiteY1" fmla="*/ 49427 h 247135"/>
              <a:gd name="connsiteX2" fmla="*/ 148281 w 345989"/>
              <a:gd name="connsiteY2" fmla="*/ 12357 h 247135"/>
              <a:gd name="connsiteX3" fmla="*/ 259492 w 345989"/>
              <a:gd name="connsiteY3" fmla="*/ 0 h 247135"/>
              <a:gd name="connsiteX4" fmla="*/ 345989 w 345989"/>
              <a:gd name="connsiteY4" fmla="*/ 0 h 247135"/>
              <a:gd name="connsiteX5" fmla="*/ 333632 w 345989"/>
              <a:gd name="connsiteY5" fmla="*/ 37070 h 247135"/>
              <a:gd name="connsiteX6" fmla="*/ 148281 w 345989"/>
              <a:gd name="connsiteY6" fmla="*/ 247135 h 247135"/>
              <a:gd name="connsiteX7" fmla="*/ 0 w 345989"/>
              <a:gd name="connsiteY7" fmla="*/ 111211 h 2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989" h="247135">
                <a:moveTo>
                  <a:pt x="0" y="111211"/>
                </a:moveTo>
                <a:lnTo>
                  <a:pt x="61784" y="49427"/>
                </a:lnTo>
                <a:lnTo>
                  <a:pt x="148281" y="12357"/>
                </a:lnTo>
                <a:lnTo>
                  <a:pt x="259492" y="0"/>
                </a:lnTo>
                <a:lnTo>
                  <a:pt x="345989" y="0"/>
                </a:lnTo>
                <a:lnTo>
                  <a:pt x="333632" y="37070"/>
                </a:lnTo>
                <a:lnTo>
                  <a:pt x="148281" y="247135"/>
                </a:lnTo>
                <a:lnTo>
                  <a:pt x="0" y="111211"/>
                </a:lnTo>
                <a:close/>
              </a:path>
            </a:pathLst>
          </a:custGeom>
          <a:solidFill>
            <a:schemeClr val="bg2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57 CuadroTexto"/>
          <p:cNvSpPr txBox="1"/>
          <p:nvPr/>
        </p:nvSpPr>
        <p:spPr>
          <a:xfrm>
            <a:off x="3571868" y="4122142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A. PINILLOS</a:t>
            </a:r>
            <a:endParaRPr lang="es-ES" sz="500" dirty="0"/>
          </a:p>
        </p:txBody>
      </p:sp>
      <p:sp>
        <p:nvSpPr>
          <p:cNvPr id="59" name="58 CuadroTexto"/>
          <p:cNvSpPr txBox="1"/>
          <p:nvPr/>
        </p:nvSpPr>
        <p:spPr>
          <a:xfrm>
            <a:off x="4286248" y="4857760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A. PINILLOS</a:t>
            </a:r>
            <a:endParaRPr lang="es-ES" sz="500" dirty="0"/>
          </a:p>
        </p:txBody>
      </p:sp>
      <p:sp>
        <p:nvSpPr>
          <p:cNvPr id="60" name="59 CuadroTexto"/>
          <p:cNvSpPr txBox="1"/>
          <p:nvPr/>
        </p:nvSpPr>
        <p:spPr>
          <a:xfrm rot="2400884">
            <a:off x="3892732" y="4472690"/>
            <a:ext cx="7143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 smtClean="0"/>
              <a:t>TERRENOS DE </a:t>
            </a:r>
          </a:p>
          <a:p>
            <a:pPr algn="ctr"/>
            <a:r>
              <a:rPr lang="es-ES_tradnl" sz="600" dirty="0" smtClean="0"/>
              <a:t>SÁNCHEZ CORDOVA</a:t>
            </a:r>
            <a:endParaRPr lang="es-ES" sz="6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4857752" y="4572008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FAM. GANOZA</a:t>
            </a:r>
            <a:endParaRPr lang="es-ES" sz="500" dirty="0"/>
          </a:p>
        </p:txBody>
      </p:sp>
      <p:sp>
        <p:nvSpPr>
          <p:cNvPr id="62" name="61 Rectángulo"/>
          <p:cNvSpPr/>
          <p:nvPr/>
        </p:nvSpPr>
        <p:spPr>
          <a:xfrm rot="18753361">
            <a:off x="6710657" y="2822876"/>
            <a:ext cx="76976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dirty="0" smtClean="0"/>
              <a:t>( SIN ASFALTAR)</a:t>
            </a:r>
            <a:endParaRPr lang="es-ES" sz="700" dirty="0"/>
          </a:p>
        </p:txBody>
      </p:sp>
      <p:sp>
        <p:nvSpPr>
          <p:cNvPr id="4" name="3 Forma libre"/>
          <p:cNvSpPr/>
          <p:nvPr/>
        </p:nvSpPr>
        <p:spPr>
          <a:xfrm>
            <a:off x="2413747" y="1317812"/>
            <a:ext cx="4827494" cy="933449"/>
          </a:xfrm>
          <a:custGeom>
            <a:avLst/>
            <a:gdLst>
              <a:gd name="connsiteX0" fmla="*/ 0 w 4827494"/>
              <a:gd name="connsiteY0" fmla="*/ 268941 h 933449"/>
              <a:gd name="connsiteX1" fmla="*/ 584947 w 4827494"/>
              <a:gd name="connsiteY1" fmla="*/ 470647 h 933449"/>
              <a:gd name="connsiteX2" fmla="*/ 1210235 w 4827494"/>
              <a:gd name="connsiteY2" fmla="*/ 726141 h 933449"/>
              <a:gd name="connsiteX3" fmla="*/ 1943100 w 4827494"/>
              <a:gd name="connsiteY3" fmla="*/ 907676 h 933449"/>
              <a:gd name="connsiteX4" fmla="*/ 2507877 w 4827494"/>
              <a:gd name="connsiteY4" fmla="*/ 880782 h 933449"/>
              <a:gd name="connsiteX5" fmla="*/ 3139888 w 4827494"/>
              <a:gd name="connsiteY5" fmla="*/ 813547 h 933449"/>
              <a:gd name="connsiteX6" fmla="*/ 4094629 w 4827494"/>
              <a:gd name="connsiteY6" fmla="*/ 470647 h 933449"/>
              <a:gd name="connsiteX7" fmla="*/ 4827494 w 4827494"/>
              <a:gd name="connsiteY7" fmla="*/ 0 h 933449"/>
              <a:gd name="connsiteX8" fmla="*/ 4827494 w 4827494"/>
              <a:gd name="connsiteY8" fmla="*/ 0 h 93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27494" h="933449">
                <a:moveTo>
                  <a:pt x="0" y="268941"/>
                </a:moveTo>
                <a:cubicBezTo>
                  <a:pt x="191620" y="331694"/>
                  <a:pt x="383241" y="394447"/>
                  <a:pt x="584947" y="470647"/>
                </a:cubicBezTo>
                <a:cubicBezTo>
                  <a:pt x="786653" y="546847"/>
                  <a:pt x="983876" y="653303"/>
                  <a:pt x="1210235" y="726141"/>
                </a:cubicBezTo>
                <a:cubicBezTo>
                  <a:pt x="1436594" y="798979"/>
                  <a:pt x="1726826" y="881903"/>
                  <a:pt x="1943100" y="907676"/>
                </a:cubicBezTo>
                <a:cubicBezTo>
                  <a:pt x="2159374" y="933449"/>
                  <a:pt x="2308412" y="896470"/>
                  <a:pt x="2507877" y="880782"/>
                </a:cubicBezTo>
                <a:cubicBezTo>
                  <a:pt x="2707342" y="865094"/>
                  <a:pt x="2875429" y="881903"/>
                  <a:pt x="3139888" y="813547"/>
                </a:cubicBezTo>
                <a:cubicBezTo>
                  <a:pt x="3404347" y="745191"/>
                  <a:pt x="3813361" y="606238"/>
                  <a:pt x="4094629" y="470647"/>
                </a:cubicBezTo>
                <a:cubicBezTo>
                  <a:pt x="4375897" y="335056"/>
                  <a:pt x="4827494" y="0"/>
                  <a:pt x="4827494" y="0"/>
                </a:cubicBezTo>
                <a:lnTo>
                  <a:pt x="4827494" y="0"/>
                </a:lnTo>
              </a:path>
            </a:pathLst>
          </a:custGeom>
          <a:ln w="101600">
            <a:solidFill>
              <a:srgbClr val="346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CuadroTexto"/>
          <p:cNvSpPr txBox="1"/>
          <p:nvPr/>
        </p:nvSpPr>
        <p:spPr>
          <a:xfrm rot="20402498">
            <a:off x="5284054" y="1915749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>
                <a:solidFill>
                  <a:srgbClr val="FFFF00"/>
                </a:solidFill>
              </a:rPr>
              <a:t>AV. AMÉRICA SUR</a:t>
            </a:r>
            <a:endParaRPr lang="es-ES" sz="700" dirty="0">
              <a:solidFill>
                <a:srgbClr val="FFFF00"/>
              </a:solidFill>
            </a:endParaRPr>
          </a:p>
        </p:txBody>
      </p:sp>
      <p:sp>
        <p:nvSpPr>
          <p:cNvPr id="38" name="37 CuadroTexto"/>
          <p:cNvSpPr txBox="1"/>
          <p:nvPr/>
        </p:nvSpPr>
        <p:spPr>
          <a:xfrm rot="1256712">
            <a:off x="2424494" y="1710632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>
                <a:solidFill>
                  <a:srgbClr val="FFFF00"/>
                </a:solidFill>
              </a:rPr>
              <a:t>AV. AMÉRICA SUR</a:t>
            </a:r>
            <a:endParaRPr lang="es-ES" sz="700" dirty="0">
              <a:solidFill>
                <a:srgbClr val="FFFF00"/>
              </a:solidFill>
            </a:endParaRPr>
          </a:p>
        </p:txBody>
      </p:sp>
      <p:sp>
        <p:nvSpPr>
          <p:cNvPr id="57" name="56 Rectángulo"/>
          <p:cNvSpPr/>
          <p:nvPr/>
        </p:nvSpPr>
        <p:spPr>
          <a:xfrm>
            <a:off x="357158" y="6072206"/>
            <a:ext cx="5194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Terreno ubicado a 780 </a:t>
            </a:r>
            <a:r>
              <a:rPr lang="es-ES" dirty="0" smtClean="0"/>
              <a:t>metros de la Av. América Sur</a:t>
            </a:r>
          </a:p>
        </p:txBody>
      </p:sp>
      <p:sp>
        <p:nvSpPr>
          <p:cNvPr id="65" name="64 Forma libre"/>
          <p:cNvSpPr/>
          <p:nvPr/>
        </p:nvSpPr>
        <p:spPr>
          <a:xfrm>
            <a:off x="5178056" y="2222205"/>
            <a:ext cx="1759688" cy="1052623"/>
          </a:xfrm>
          <a:custGeom>
            <a:avLst/>
            <a:gdLst>
              <a:gd name="connsiteX0" fmla="*/ 1690577 w 1759688"/>
              <a:gd name="connsiteY0" fmla="*/ 1052623 h 1052623"/>
              <a:gd name="connsiteX1" fmla="*/ 1605516 w 1759688"/>
              <a:gd name="connsiteY1" fmla="*/ 861237 h 1052623"/>
              <a:gd name="connsiteX2" fmla="*/ 765544 w 1759688"/>
              <a:gd name="connsiteY2" fmla="*/ 404037 h 1052623"/>
              <a:gd name="connsiteX3" fmla="*/ 212651 w 1759688"/>
              <a:gd name="connsiteY3" fmla="*/ 127590 h 1052623"/>
              <a:gd name="connsiteX4" fmla="*/ 0 w 1759688"/>
              <a:gd name="connsiteY4" fmla="*/ 0 h 1052623"/>
              <a:gd name="connsiteX5" fmla="*/ 0 w 1759688"/>
              <a:gd name="connsiteY5" fmla="*/ 0 h 1052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59688" h="1052623">
                <a:moveTo>
                  <a:pt x="1690577" y="1052623"/>
                </a:moveTo>
                <a:cubicBezTo>
                  <a:pt x="1725132" y="1010979"/>
                  <a:pt x="1759688" y="969335"/>
                  <a:pt x="1605516" y="861237"/>
                </a:cubicBezTo>
                <a:cubicBezTo>
                  <a:pt x="1451344" y="753139"/>
                  <a:pt x="997688" y="526312"/>
                  <a:pt x="765544" y="404037"/>
                </a:cubicBezTo>
                <a:cubicBezTo>
                  <a:pt x="533400" y="281762"/>
                  <a:pt x="340242" y="194929"/>
                  <a:pt x="212651" y="127590"/>
                </a:cubicBezTo>
                <a:cubicBezTo>
                  <a:pt x="85060" y="60251"/>
                  <a:pt x="0" y="0"/>
                  <a:pt x="0" y="0"/>
                </a:cubicBezTo>
                <a:lnTo>
                  <a:pt x="0" y="0"/>
                </a:lnTo>
              </a:path>
            </a:pathLst>
          </a:custGeom>
          <a:ln w="101600">
            <a:solidFill>
              <a:srgbClr val="346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 rot="1682641">
            <a:off x="5087945" y="2613985"/>
            <a:ext cx="20581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>
                <a:solidFill>
                  <a:srgbClr val="FFFF00"/>
                </a:solidFill>
              </a:rPr>
              <a:t>FUTURA AV. LA PERLA  (SIN ASFALTAR)</a:t>
            </a:r>
            <a:endParaRPr lang="es-ES" sz="7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1953" t="9548" r="1692" b="8854"/>
          <a:stretch>
            <a:fillRect/>
          </a:stretch>
        </p:blipFill>
        <p:spPr bwMode="auto">
          <a:xfrm>
            <a:off x="357158" y="571480"/>
            <a:ext cx="8437278" cy="53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Forma libre"/>
          <p:cNvSpPr/>
          <p:nvPr/>
        </p:nvSpPr>
        <p:spPr>
          <a:xfrm>
            <a:off x="2413747" y="1317812"/>
            <a:ext cx="4827494" cy="933449"/>
          </a:xfrm>
          <a:custGeom>
            <a:avLst/>
            <a:gdLst>
              <a:gd name="connsiteX0" fmla="*/ 0 w 4827494"/>
              <a:gd name="connsiteY0" fmla="*/ 268941 h 933449"/>
              <a:gd name="connsiteX1" fmla="*/ 584947 w 4827494"/>
              <a:gd name="connsiteY1" fmla="*/ 470647 h 933449"/>
              <a:gd name="connsiteX2" fmla="*/ 1210235 w 4827494"/>
              <a:gd name="connsiteY2" fmla="*/ 726141 h 933449"/>
              <a:gd name="connsiteX3" fmla="*/ 1943100 w 4827494"/>
              <a:gd name="connsiteY3" fmla="*/ 907676 h 933449"/>
              <a:gd name="connsiteX4" fmla="*/ 2507877 w 4827494"/>
              <a:gd name="connsiteY4" fmla="*/ 880782 h 933449"/>
              <a:gd name="connsiteX5" fmla="*/ 3139888 w 4827494"/>
              <a:gd name="connsiteY5" fmla="*/ 813547 h 933449"/>
              <a:gd name="connsiteX6" fmla="*/ 4094629 w 4827494"/>
              <a:gd name="connsiteY6" fmla="*/ 470647 h 933449"/>
              <a:gd name="connsiteX7" fmla="*/ 4827494 w 4827494"/>
              <a:gd name="connsiteY7" fmla="*/ 0 h 933449"/>
              <a:gd name="connsiteX8" fmla="*/ 4827494 w 4827494"/>
              <a:gd name="connsiteY8" fmla="*/ 0 h 93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27494" h="933449">
                <a:moveTo>
                  <a:pt x="0" y="268941"/>
                </a:moveTo>
                <a:cubicBezTo>
                  <a:pt x="191620" y="331694"/>
                  <a:pt x="383241" y="394447"/>
                  <a:pt x="584947" y="470647"/>
                </a:cubicBezTo>
                <a:cubicBezTo>
                  <a:pt x="786653" y="546847"/>
                  <a:pt x="983876" y="653303"/>
                  <a:pt x="1210235" y="726141"/>
                </a:cubicBezTo>
                <a:cubicBezTo>
                  <a:pt x="1436594" y="798979"/>
                  <a:pt x="1726826" y="881903"/>
                  <a:pt x="1943100" y="907676"/>
                </a:cubicBezTo>
                <a:cubicBezTo>
                  <a:pt x="2159374" y="933449"/>
                  <a:pt x="2308412" y="896470"/>
                  <a:pt x="2507877" y="880782"/>
                </a:cubicBezTo>
                <a:cubicBezTo>
                  <a:pt x="2707342" y="865094"/>
                  <a:pt x="2875429" y="881903"/>
                  <a:pt x="3139888" y="813547"/>
                </a:cubicBezTo>
                <a:cubicBezTo>
                  <a:pt x="3404347" y="745191"/>
                  <a:pt x="3813361" y="606238"/>
                  <a:pt x="4094629" y="470647"/>
                </a:cubicBezTo>
                <a:cubicBezTo>
                  <a:pt x="4375897" y="335056"/>
                  <a:pt x="4827494" y="0"/>
                  <a:pt x="4827494" y="0"/>
                </a:cubicBezTo>
                <a:lnTo>
                  <a:pt x="4827494" y="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orma libre"/>
          <p:cNvSpPr/>
          <p:nvPr/>
        </p:nvSpPr>
        <p:spPr>
          <a:xfrm>
            <a:off x="5193234" y="2247609"/>
            <a:ext cx="2624537" cy="1458852"/>
          </a:xfrm>
          <a:custGeom>
            <a:avLst/>
            <a:gdLst>
              <a:gd name="connsiteX0" fmla="*/ 0 w 2624537"/>
              <a:gd name="connsiteY0" fmla="*/ 0 h 1458852"/>
              <a:gd name="connsiteX1" fmla="*/ 614253 w 2624537"/>
              <a:gd name="connsiteY1" fmla="*/ 314107 h 1458852"/>
              <a:gd name="connsiteX2" fmla="*/ 1172665 w 2624537"/>
              <a:gd name="connsiteY2" fmla="*/ 600293 h 1458852"/>
              <a:gd name="connsiteX3" fmla="*/ 1675236 w 2624537"/>
              <a:gd name="connsiteY3" fmla="*/ 900440 h 1458852"/>
              <a:gd name="connsiteX4" fmla="*/ 1982363 w 2624537"/>
              <a:gd name="connsiteY4" fmla="*/ 1130785 h 1458852"/>
              <a:gd name="connsiteX5" fmla="*/ 2624537 w 2624537"/>
              <a:gd name="connsiteY5" fmla="*/ 1458852 h 1458852"/>
              <a:gd name="connsiteX6" fmla="*/ 2624537 w 2624537"/>
              <a:gd name="connsiteY6" fmla="*/ 1458852 h 1458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4537" h="1458852">
                <a:moveTo>
                  <a:pt x="0" y="0"/>
                </a:moveTo>
                <a:lnTo>
                  <a:pt x="614253" y="314107"/>
                </a:lnTo>
                <a:cubicBezTo>
                  <a:pt x="809697" y="414156"/>
                  <a:pt x="995835" y="502571"/>
                  <a:pt x="1172665" y="600293"/>
                </a:cubicBezTo>
                <a:cubicBezTo>
                  <a:pt x="1349495" y="698015"/>
                  <a:pt x="1540286" y="812025"/>
                  <a:pt x="1675236" y="900440"/>
                </a:cubicBezTo>
                <a:cubicBezTo>
                  <a:pt x="1810186" y="988855"/>
                  <a:pt x="1824146" y="1037716"/>
                  <a:pt x="1982363" y="1130785"/>
                </a:cubicBezTo>
                <a:cubicBezTo>
                  <a:pt x="2140580" y="1223854"/>
                  <a:pt x="2624537" y="1458852"/>
                  <a:pt x="2624537" y="1458852"/>
                </a:cubicBezTo>
                <a:lnTo>
                  <a:pt x="2624537" y="1458852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 rot="1682641">
            <a:off x="5171304" y="2660590"/>
            <a:ext cx="20581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FUTURA AV. LA PERLA  (SIN ASFALTAR)</a:t>
            </a:r>
            <a:endParaRPr lang="es-ES" sz="700" dirty="0"/>
          </a:p>
        </p:txBody>
      </p:sp>
      <p:sp>
        <p:nvSpPr>
          <p:cNvPr id="7" name="6 Forma libre"/>
          <p:cNvSpPr/>
          <p:nvPr/>
        </p:nvSpPr>
        <p:spPr>
          <a:xfrm>
            <a:off x="4725563" y="2261569"/>
            <a:ext cx="3008446" cy="2484935"/>
          </a:xfrm>
          <a:custGeom>
            <a:avLst/>
            <a:gdLst>
              <a:gd name="connsiteX0" fmla="*/ 3008446 w 3008446"/>
              <a:gd name="connsiteY0" fmla="*/ 0 h 2484935"/>
              <a:gd name="connsiteX1" fmla="*/ 2205729 w 3008446"/>
              <a:gd name="connsiteY1" fmla="*/ 865539 h 2484935"/>
              <a:gd name="connsiteX2" fmla="*/ 1696177 w 3008446"/>
              <a:gd name="connsiteY2" fmla="*/ 1479793 h 2484935"/>
              <a:gd name="connsiteX3" fmla="*/ 1109845 w 3008446"/>
              <a:gd name="connsiteY3" fmla="*/ 2135927 h 2484935"/>
              <a:gd name="connsiteX4" fmla="*/ 816678 w 3008446"/>
              <a:gd name="connsiteY4" fmla="*/ 2268550 h 2484935"/>
              <a:gd name="connsiteX5" fmla="*/ 272226 w 3008446"/>
              <a:gd name="connsiteY5" fmla="*/ 2282510 h 2484935"/>
              <a:gd name="connsiteX6" fmla="*/ 90742 w 3008446"/>
              <a:gd name="connsiteY6" fmla="*/ 2345332 h 2484935"/>
              <a:gd name="connsiteX7" fmla="*/ 0 w 3008446"/>
              <a:gd name="connsiteY7" fmla="*/ 2484935 h 2484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08446" h="2484935">
                <a:moveTo>
                  <a:pt x="3008446" y="0"/>
                </a:moveTo>
                <a:cubicBezTo>
                  <a:pt x="2716443" y="309453"/>
                  <a:pt x="2424440" y="618907"/>
                  <a:pt x="2205729" y="865539"/>
                </a:cubicBezTo>
                <a:cubicBezTo>
                  <a:pt x="1987018" y="1112171"/>
                  <a:pt x="1878824" y="1268062"/>
                  <a:pt x="1696177" y="1479793"/>
                </a:cubicBezTo>
                <a:cubicBezTo>
                  <a:pt x="1513530" y="1691524"/>
                  <a:pt x="1256428" y="2004467"/>
                  <a:pt x="1109845" y="2135927"/>
                </a:cubicBezTo>
                <a:cubicBezTo>
                  <a:pt x="963262" y="2267387"/>
                  <a:pt x="956281" y="2244120"/>
                  <a:pt x="816678" y="2268550"/>
                </a:cubicBezTo>
                <a:cubicBezTo>
                  <a:pt x="677075" y="2292980"/>
                  <a:pt x="393215" y="2269713"/>
                  <a:pt x="272226" y="2282510"/>
                </a:cubicBezTo>
                <a:cubicBezTo>
                  <a:pt x="151237" y="2295307"/>
                  <a:pt x="136113" y="2311595"/>
                  <a:pt x="90742" y="2345332"/>
                </a:cubicBezTo>
                <a:cubicBezTo>
                  <a:pt x="45371" y="2379069"/>
                  <a:pt x="22685" y="2432002"/>
                  <a:pt x="0" y="2484935"/>
                </a:cubicBezTo>
              </a:path>
            </a:pathLst>
          </a:cu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orma libre"/>
          <p:cNvSpPr/>
          <p:nvPr/>
        </p:nvSpPr>
        <p:spPr>
          <a:xfrm>
            <a:off x="2778101" y="2317411"/>
            <a:ext cx="2233648" cy="2764140"/>
          </a:xfrm>
          <a:custGeom>
            <a:avLst/>
            <a:gdLst>
              <a:gd name="connsiteX0" fmla="*/ 2205728 w 2233648"/>
              <a:gd name="connsiteY0" fmla="*/ 0 h 2764140"/>
              <a:gd name="connsiteX1" fmla="*/ 2177807 w 2233648"/>
              <a:gd name="connsiteY1" fmla="*/ 279206 h 2764140"/>
              <a:gd name="connsiteX2" fmla="*/ 1870681 w 2233648"/>
              <a:gd name="connsiteY2" fmla="*/ 670094 h 2764140"/>
              <a:gd name="connsiteX3" fmla="*/ 984201 w 2233648"/>
              <a:gd name="connsiteY3" fmla="*/ 1696177 h 2764140"/>
              <a:gd name="connsiteX4" fmla="*/ 0 w 2233648"/>
              <a:gd name="connsiteY4" fmla="*/ 2764140 h 2764140"/>
              <a:gd name="connsiteX5" fmla="*/ 0 w 2233648"/>
              <a:gd name="connsiteY5" fmla="*/ 2764140 h 276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33648" h="2764140">
                <a:moveTo>
                  <a:pt x="2205728" y="0"/>
                </a:moveTo>
                <a:cubicBezTo>
                  <a:pt x="2219688" y="83762"/>
                  <a:pt x="2233648" y="167524"/>
                  <a:pt x="2177807" y="279206"/>
                </a:cubicBezTo>
                <a:cubicBezTo>
                  <a:pt x="2121966" y="390888"/>
                  <a:pt x="2069615" y="433932"/>
                  <a:pt x="1870681" y="670094"/>
                </a:cubicBezTo>
                <a:cubicBezTo>
                  <a:pt x="1671747" y="906256"/>
                  <a:pt x="1295981" y="1347169"/>
                  <a:pt x="984201" y="1696177"/>
                </a:cubicBezTo>
                <a:cubicBezTo>
                  <a:pt x="672421" y="2045185"/>
                  <a:pt x="0" y="2764140"/>
                  <a:pt x="0" y="2764140"/>
                </a:cubicBezTo>
                <a:lnTo>
                  <a:pt x="0" y="276414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 rot="18698219">
            <a:off x="3157095" y="3920690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CÉSAR VALLEJO</a:t>
            </a:r>
            <a:endParaRPr lang="es-ES" sz="700" dirty="0"/>
          </a:p>
        </p:txBody>
      </p:sp>
      <p:sp>
        <p:nvSpPr>
          <p:cNvPr id="12" name="11 CuadroTexto"/>
          <p:cNvSpPr txBox="1"/>
          <p:nvPr/>
        </p:nvSpPr>
        <p:spPr>
          <a:xfrm rot="20402498">
            <a:off x="5284054" y="1915749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AMÉRICA SUR</a:t>
            </a:r>
            <a:endParaRPr lang="es-ES" sz="700" dirty="0"/>
          </a:p>
        </p:txBody>
      </p:sp>
      <p:sp>
        <p:nvSpPr>
          <p:cNvPr id="13" name="12 Forma libre"/>
          <p:cNvSpPr/>
          <p:nvPr/>
        </p:nvSpPr>
        <p:spPr>
          <a:xfrm>
            <a:off x="6624165" y="3287652"/>
            <a:ext cx="607273" cy="307127"/>
          </a:xfrm>
          <a:custGeom>
            <a:avLst/>
            <a:gdLst>
              <a:gd name="connsiteX0" fmla="*/ 0 w 607273"/>
              <a:gd name="connsiteY0" fmla="*/ 279206 h 307127"/>
              <a:gd name="connsiteX1" fmla="*/ 125643 w 607273"/>
              <a:gd name="connsiteY1" fmla="*/ 118663 h 307127"/>
              <a:gd name="connsiteX2" fmla="*/ 223365 w 607273"/>
              <a:gd name="connsiteY2" fmla="*/ 27921 h 307127"/>
              <a:gd name="connsiteX3" fmla="*/ 272226 w 607273"/>
              <a:gd name="connsiteY3" fmla="*/ 0 h 307127"/>
              <a:gd name="connsiteX4" fmla="*/ 349008 w 607273"/>
              <a:gd name="connsiteY4" fmla="*/ 20940 h 307127"/>
              <a:gd name="connsiteX5" fmla="*/ 467670 w 607273"/>
              <a:gd name="connsiteY5" fmla="*/ 111682 h 307127"/>
              <a:gd name="connsiteX6" fmla="*/ 586333 w 607273"/>
              <a:gd name="connsiteY6" fmla="*/ 174504 h 307127"/>
              <a:gd name="connsiteX7" fmla="*/ 607273 w 607273"/>
              <a:gd name="connsiteY7" fmla="*/ 181484 h 307127"/>
              <a:gd name="connsiteX8" fmla="*/ 565392 w 607273"/>
              <a:gd name="connsiteY8" fmla="*/ 237325 h 307127"/>
              <a:gd name="connsiteX9" fmla="*/ 362968 w 607273"/>
              <a:gd name="connsiteY9" fmla="*/ 265246 h 307127"/>
              <a:gd name="connsiteX10" fmla="*/ 160543 w 607273"/>
              <a:gd name="connsiteY10" fmla="*/ 293166 h 307127"/>
              <a:gd name="connsiteX11" fmla="*/ 48861 w 607273"/>
              <a:gd name="connsiteY11" fmla="*/ 307127 h 307127"/>
              <a:gd name="connsiteX12" fmla="*/ 0 w 607273"/>
              <a:gd name="connsiteY12" fmla="*/ 279206 h 307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7273" h="307127">
                <a:moveTo>
                  <a:pt x="0" y="279206"/>
                </a:moveTo>
                <a:lnTo>
                  <a:pt x="125643" y="118663"/>
                </a:lnTo>
                <a:lnTo>
                  <a:pt x="223365" y="27921"/>
                </a:lnTo>
                <a:lnTo>
                  <a:pt x="272226" y="0"/>
                </a:lnTo>
                <a:lnTo>
                  <a:pt x="349008" y="20940"/>
                </a:lnTo>
                <a:lnTo>
                  <a:pt x="467670" y="111682"/>
                </a:lnTo>
                <a:lnTo>
                  <a:pt x="586333" y="174504"/>
                </a:lnTo>
                <a:lnTo>
                  <a:pt x="607273" y="181484"/>
                </a:lnTo>
                <a:lnTo>
                  <a:pt x="565392" y="237325"/>
                </a:lnTo>
                <a:lnTo>
                  <a:pt x="362968" y="265246"/>
                </a:lnTo>
                <a:lnTo>
                  <a:pt x="160543" y="293166"/>
                </a:lnTo>
                <a:lnTo>
                  <a:pt x="48861" y="307127"/>
                </a:lnTo>
                <a:lnTo>
                  <a:pt x="0" y="279206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Forma libre"/>
          <p:cNvSpPr/>
          <p:nvPr/>
        </p:nvSpPr>
        <p:spPr>
          <a:xfrm>
            <a:off x="3929826" y="3531957"/>
            <a:ext cx="984201" cy="963261"/>
          </a:xfrm>
          <a:custGeom>
            <a:avLst/>
            <a:gdLst>
              <a:gd name="connsiteX0" fmla="*/ 0 w 984201"/>
              <a:gd name="connsiteY0" fmla="*/ 432770 h 963261"/>
              <a:gd name="connsiteX1" fmla="*/ 390889 w 984201"/>
              <a:gd name="connsiteY1" fmla="*/ 0 h 963261"/>
              <a:gd name="connsiteX2" fmla="*/ 872519 w 984201"/>
              <a:gd name="connsiteY2" fmla="*/ 544452 h 963261"/>
              <a:gd name="connsiteX3" fmla="*/ 984201 w 984201"/>
              <a:gd name="connsiteY3" fmla="*/ 600293 h 963261"/>
              <a:gd name="connsiteX4" fmla="*/ 593313 w 984201"/>
              <a:gd name="connsiteY4" fmla="*/ 963261 h 963261"/>
              <a:gd name="connsiteX5" fmla="*/ 0 w 984201"/>
              <a:gd name="connsiteY5" fmla="*/ 432770 h 963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201" h="963261">
                <a:moveTo>
                  <a:pt x="0" y="432770"/>
                </a:moveTo>
                <a:lnTo>
                  <a:pt x="390889" y="0"/>
                </a:lnTo>
                <a:lnTo>
                  <a:pt x="872519" y="544452"/>
                </a:lnTo>
                <a:lnTo>
                  <a:pt x="984201" y="600293"/>
                </a:lnTo>
                <a:lnTo>
                  <a:pt x="593313" y="963261"/>
                </a:lnTo>
                <a:lnTo>
                  <a:pt x="0" y="432770"/>
                </a:lnTo>
                <a:close/>
              </a:path>
            </a:pathLst>
          </a:custGeom>
          <a:solidFill>
            <a:srgbClr val="FFC00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4071934" y="3786190"/>
            <a:ext cx="57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REAL PLAZA</a:t>
            </a:r>
            <a:endParaRPr lang="es-ES" sz="900" dirty="0"/>
          </a:p>
        </p:txBody>
      </p:sp>
      <p:sp>
        <p:nvSpPr>
          <p:cNvPr id="19" name="18 Forma libre"/>
          <p:cNvSpPr/>
          <p:nvPr/>
        </p:nvSpPr>
        <p:spPr>
          <a:xfrm>
            <a:off x="3860024" y="2240629"/>
            <a:ext cx="1033063" cy="949301"/>
          </a:xfrm>
          <a:custGeom>
            <a:avLst/>
            <a:gdLst>
              <a:gd name="connsiteX0" fmla="*/ 0 w 1033063"/>
              <a:gd name="connsiteY0" fmla="*/ 446730 h 949301"/>
              <a:gd name="connsiteX1" fmla="*/ 202425 w 1033063"/>
              <a:gd name="connsiteY1" fmla="*/ 0 h 949301"/>
              <a:gd name="connsiteX2" fmla="*/ 579353 w 1033063"/>
              <a:gd name="connsiteY2" fmla="*/ 62821 h 949301"/>
              <a:gd name="connsiteX3" fmla="*/ 872520 w 1033063"/>
              <a:gd name="connsiteY3" fmla="*/ 62821 h 949301"/>
              <a:gd name="connsiteX4" fmla="*/ 1026083 w 1033063"/>
              <a:gd name="connsiteY4" fmla="*/ 48861 h 949301"/>
              <a:gd name="connsiteX5" fmla="*/ 1033063 w 1033063"/>
              <a:gd name="connsiteY5" fmla="*/ 181484 h 949301"/>
              <a:gd name="connsiteX6" fmla="*/ 984202 w 1033063"/>
              <a:gd name="connsiteY6" fmla="*/ 355988 h 949301"/>
              <a:gd name="connsiteX7" fmla="*/ 732916 w 1033063"/>
              <a:gd name="connsiteY7" fmla="*/ 677075 h 949301"/>
              <a:gd name="connsiteX8" fmla="*/ 523512 w 1033063"/>
              <a:gd name="connsiteY8" fmla="*/ 949301 h 949301"/>
              <a:gd name="connsiteX9" fmla="*/ 453710 w 1033063"/>
              <a:gd name="connsiteY9" fmla="*/ 816678 h 949301"/>
              <a:gd name="connsiteX10" fmla="*/ 265246 w 1033063"/>
              <a:gd name="connsiteY10" fmla="*/ 663115 h 949301"/>
              <a:gd name="connsiteX11" fmla="*/ 0 w 1033063"/>
              <a:gd name="connsiteY11" fmla="*/ 446730 h 94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33063" h="949301">
                <a:moveTo>
                  <a:pt x="0" y="446730"/>
                </a:moveTo>
                <a:lnTo>
                  <a:pt x="202425" y="0"/>
                </a:lnTo>
                <a:lnTo>
                  <a:pt x="579353" y="62821"/>
                </a:lnTo>
                <a:lnTo>
                  <a:pt x="872520" y="62821"/>
                </a:lnTo>
                <a:lnTo>
                  <a:pt x="1026083" y="48861"/>
                </a:lnTo>
                <a:lnTo>
                  <a:pt x="1033063" y="181484"/>
                </a:lnTo>
                <a:lnTo>
                  <a:pt x="984202" y="355988"/>
                </a:lnTo>
                <a:lnTo>
                  <a:pt x="732916" y="677075"/>
                </a:lnTo>
                <a:lnTo>
                  <a:pt x="523512" y="949301"/>
                </a:lnTo>
                <a:lnTo>
                  <a:pt x="453710" y="816678"/>
                </a:lnTo>
                <a:lnTo>
                  <a:pt x="265246" y="663115"/>
                </a:lnTo>
                <a:lnTo>
                  <a:pt x="0" y="446730"/>
                </a:lnTo>
                <a:close/>
              </a:path>
            </a:pathLst>
          </a:custGeom>
          <a:solidFill>
            <a:schemeClr val="tx2">
              <a:lumMod val="40000"/>
              <a:lumOff val="6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4141045" y="2412350"/>
            <a:ext cx="5738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UPAO</a:t>
            </a:r>
            <a:endParaRPr lang="es-ES" sz="900" dirty="0"/>
          </a:p>
        </p:txBody>
      </p:sp>
      <p:sp>
        <p:nvSpPr>
          <p:cNvPr id="20" name="19 Elipse"/>
          <p:cNvSpPr/>
          <p:nvPr/>
        </p:nvSpPr>
        <p:spPr>
          <a:xfrm>
            <a:off x="7215206" y="928670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7143768" y="941800"/>
            <a:ext cx="5738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Grau</a:t>
            </a:r>
            <a:endParaRPr lang="es-ES" sz="1050" dirty="0"/>
          </a:p>
        </p:txBody>
      </p:sp>
      <p:sp>
        <p:nvSpPr>
          <p:cNvPr id="22" name="21 Elipse"/>
          <p:cNvSpPr/>
          <p:nvPr/>
        </p:nvSpPr>
        <p:spPr>
          <a:xfrm>
            <a:off x="7929586" y="3357562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CuadroTexto"/>
          <p:cNvSpPr txBox="1"/>
          <p:nvPr/>
        </p:nvSpPr>
        <p:spPr>
          <a:xfrm>
            <a:off x="7786710" y="3357562"/>
            <a:ext cx="785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La Marina</a:t>
            </a:r>
            <a:endParaRPr lang="es-ES" sz="1050" dirty="0"/>
          </a:p>
        </p:txBody>
      </p:sp>
      <p:sp>
        <p:nvSpPr>
          <p:cNvPr id="24" name="23 Elipse"/>
          <p:cNvSpPr/>
          <p:nvPr/>
        </p:nvSpPr>
        <p:spPr>
          <a:xfrm>
            <a:off x="1928794" y="1214422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CuadroTexto"/>
          <p:cNvSpPr txBox="1"/>
          <p:nvPr/>
        </p:nvSpPr>
        <p:spPr>
          <a:xfrm>
            <a:off x="1714480" y="1227552"/>
            <a:ext cx="785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Larco</a:t>
            </a:r>
            <a:endParaRPr lang="es-ES" sz="1050" dirty="0"/>
          </a:p>
        </p:txBody>
      </p:sp>
      <p:sp>
        <p:nvSpPr>
          <p:cNvPr id="26" name="25 Forma libre"/>
          <p:cNvSpPr/>
          <p:nvPr/>
        </p:nvSpPr>
        <p:spPr>
          <a:xfrm>
            <a:off x="2752725" y="2628900"/>
            <a:ext cx="638175" cy="685800"/>
          </a:xfrm>
          <a:custGeom>
            <a:avLst/>
            <a:gdLst>
              <a:gd name="connsiteX0" fmla="*/ 0 w 638175"/>
              <a:gd name="connsiteY0" fmla="*/ 504825 h 685800"/>
              <a:gd name="connsiteX1" fmla="*/ 180975 w 638175"/>
              <a:gd name="connsiteY1" fmla="*/ 0 h 685800"/>
              <a:gd name="connsiteX2" fmla="*/ 638175 w 638175"/>
              <a:gd name="connsiteY2" fmla="*/ 152400 h 685800"/>
              <a:gd name="connsiteX3" fmla="*/ 457200 w 638175"/>
              <a:gd name="connsiteY3" fmla="*/ 685800 h 685800"/>
              <a:gd name="connsiteX4" fmla="*/ 0 w 638175"/>
              <a:gd name="connsiteY4" fmla="*/ 50482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175" h="685800">
                <a:moveTo>
                  <a:pt x="0" y="504825"/>
                </a:moveTo>
                <a:lnTo>
                  <a:pt x="180975" y="0"/>
                </a:lnTo>
                <a:lnTo>
                  <a:pt x="638175" y="152400"/>
                </a:lnTo>
                <a:lnTo>
                  <a:pt x="457200" y="685800"/>
                </a:lnTo>
                <a:lnTo>
                  <a:pt x="0" y="504825"/>
                </a:lnTo>
                <a:close/>
              </a:path>
            </a:pathLst>
          </a:custGeom>
          <a:solidFill>
            <a:srgbClr val="00B0F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2643174" y="278605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CLARETIANO</a:t>
            </a:r>
            <a:endParaRPr lang="es-ES" sz="900" dirty="0"/>
          </a:p>
        </p:txBody>
      </p:sp>
      <p:sp>
        <p:nvSpPr>
          <p:cNvPr id="28" name="27 Forma libre"/>
          <p:cNvSpPr/>
          <p:nvPr/>
        </p:nvSpPr>
        <p:spPr>
          <a:xfrm>
            <a:off x="2981325" y="1381125"/>
            <a:ext cx="295275" cy="400050"/>
          </a:xfrm>
          <a:custGeom>
            <a:avLst/>
            <a:gdLst>
              <a:gd name="connsiteX0" fmla="*/ 142875 w 295275"/>
              <a:gd name="connsiteY0" fmla="*/ 400050 h 400050"/>
              <a:gd name="connsiteX1" fmla="*/ 295275 w 295275"/>
              <a:gd name="connsiteY1" fmla="*/ 66675 h 400050"/>
              <a:gd name="connsiteX2" fmla="*/ 171450 w 295275"/>
              <a:gd name="connsiteY2" fmla="*/ 0 h 400050"/>
              <a:gd name="connsiteX3" fmla="*/ 0 w 295275"/>
              <a:gd name="connsiteY3" fmla="*/ 361950 h 400050"/>
              <a:gd name="connsiteX4" fmla="*/ 142875 w 295275"/>
              <a:gd name="connsiteY4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275" h="400050">
                <a:moveTo>
                  <a:pt x="142875" y="400050"/>
                </a:moveTo>
                <a:lnTo>
                  <a:pt x="295275" y="66675"/>
                </a:lnTo>
                <a:lnTo>
                  <a:pt x="171450" y="0"/>
                </a:lnTo>
                <a:lnTo>
                  <a:pt x="0" y="361950"/>
                </a:lnTo>
                <a:lnTo>
                  <a:pt x="142875" y="400050"/>
                </a:lnTo>
                <a:close/>
              </a:path>
            </a:pathLst>
          </a:custGeom>
          <a:solidFill>
            <a:srgbClr val="92D05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CuadroTexto"/>
          <p:cNvSpPr txBox="1"/>
          <p:nvPr/>
        </p:nvSpPr>
        <p:spPr>
          <a:xfrm>
            <a:off x="2714612" y="1357298"/>
            <a:ext cx="57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BELLAS ARTES</a:t>
            </a:r>
            <a:endParaRPr lang="es-ES" sz="900" dirty="0"/>
          </a:p>
        </p:txBody>
      </p:sp>
      <p:sp>
        <p:nvSpPr>
          <p:cNvPr id="31" name="30 Forma libre"/>
          <p:cNvSpPr/>
          <p:nvPr/>
        </p:nvSpPr>
        <p:spPr>
          <a:xfrm>
            <a:off x="2305050" y="3990975"/>
            <a:ext cx="419100" cy="409575"/>
          </a:xfrm>
          <a:custGeom>
            <a:avLst/>
            <a:gdLst>
              <a:gd name="connsiteX0" fmla="*/ 142875 w 419100"/>
              <a:gd name="connsiteY0" fmla="*/ 0 h 409575"/>
              <a:gd name="connsiteX1" fmla="*/ 419100 w 419100"/>
              <a:gd name="connsiteY1" fmla="*/ 95250 h 409575"/>
              <a:gd name="connsiteX2" fmla="*/ 342900 w 419100"/>
              <a:gd name="connsiteY2" fmla="*/ 409575 h 409575"/>
              <a:gd name="connsiteX3" fmla="*/ 0 w 419100"/>
              <a:gd name="connsiteY3" fmla="*/ 304800 h 409575"/>
              <a:gd name="connsiteX4" fmla="*/ 142875 w 419100"/>
              <a:gd name="connsiteY4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00" h="409575">
                <a:moveTo>
                  <a:pt x="142875" y="0"/>
                </a:moveTo>
                <a:lnTo>
                  <a:pt x="419100" y="95250"/>
                </a:lnTo>
                <a:lnTo>
                  <a:pt x="342900" y="409575"/>
                </a:lnTo>
                <a:lnTo>
                  <a:pt x="0" y="304800"/>
                </a:lnTo>
                <a:lnTo>
                  <a:pt x="142875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CuadroTexto"/>
          <p:cNvSpPr txBox="1"/>
          <p:nvPr/>
        </p:nvSpPr>
        <p:spPr>
          <a:xfrm>
            <a:off x="2357422" y="400050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LA INMACULADA</a:t>
            </a:r>
            <a:endParaRPr lang="es-ES" sz="900" dirty="0"/>
          </a:p>
        </p:txBody>
      </p:sp>
      <p:sp>
        <p:nvSpPr>
          <p:cNvPr id="33" name="32 Forma libre"/>
          <p:cNvSpPr/>
          <p:nvPr/>
        </p:nvSpPr>
        <p:spPr>
          <a:xfrm>
            <a:off x="1416179" y="4276725"/>
            <a:ext cx="784096" cy="752475"/>
          </a:xfrm>
          <a:custGeom>
            <a:avLst/>
            <a:gdLst>
              <a:gd name="connsiteX0" fmla="*/ 3046 w 784096"/>
              <a:gd name="connsiteY0" fmla="*/ 571500 h 752475"/>
              <a:gd name="connsiteX1" fmla="*/ 193546 w 784096"/>
              <a:gd name="connsiteY1" fmla="*/ 0 h 752475"/>
              <a:gd name="connsiteX2" fmla="*/ 784096 w 784096"/>
              <a:gd name="connsiteY2" fmla="*/ 200025 h 752475"/>
              <a:gd name="connsiteX3" fmla="*/ 660271 w 784096"/>
              <a:gd name="connsiteY3" fmla="*/ 752475 h 752475"/>
              <a:gd name="connsiteX4" fmla="*/ 3046 w 784096"/>
              <a:gd name="connsiteY4" fmla="*/ 561975 h 752475"/>
              <a:gd name="connsiteX5" fmla="*/ 3046 w 784096"/>
              <a:gd name="connsiteY5" fmla="*/ 57150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4096" h="752475">
                <a:moveTo>
                  <a:pt x="3046" y="571500"/>
                </a:moveTo>
                <a:lnTo>
                  <a:pt x="193546" y="0"/>
                </a:lnTo>
                <a:lnTo>
                  <a:pt x="784096" y="200025"/>
                </a:lnTo>
                <a:lnTo>
                  <a:pt x="660271" y="752475"/>
                </a:lnTo>
                <a:lnTo>
                  <a:pt x="3046" y="561975"/>
                </a:lnTo>
                <a:cubicBezTo>
                  <a:pt x="0" y="561079"/>
                  <a:pt x="9396" y="561975"/>
                  <a:pt x="3046" y="571500"/>
                </a:cubicBezTo>
                <a:close/>
              </a:path>
            </a:pathLst>
          </a:custGeom>
          <a:solidFill>
            <a:schemeClr val="accent6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CuadroTexto"/>
          <p:cNvSpPr txBox="1"/>
          <p:nvPr/>
        </p:nvSpPr>
        <p:spPr>
          <a:xfrm>
            <a:off x="1285852" y="4500570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SAN JOSÉ</a:t>
            </a:r>
            <a:endParaRPr lang="es-ES" sz="900" dirty="0"/>
          </a:p>
        </p:txBody>
      </p:sp>
      <p:sp>
        <p:nvSpPr>
          <p:cNvPr id="34" name="33 Forma libre"/>
          <p:cNvSpPr/>
          <p:nvPr/>
        </p:nvSpPr>
        <p:spPr>
          <a:xfrm>
            <a:off x="352425" y="1609725"/>
            <a:ext cx="1619250" cy="1876425"/>
          </a:xfrm>
          <a:custGeom>
            <a:avLst/>
            <a:gdLst>
              <a:gd name="connsiteX0" fmla="*/ 1619250 w 1619250"/>
              <a:gd name="connsiteY0" fmla="*/ 0 h 1876425"/>
              <a:gd name="connsiteX1" fmla="*/ 0 w 1619250"/>
              <a:gd name="connsiteY1" fmla="*/ 1876425 h 1876425"/>
              <a:gd name="connsiteX2" fmla="*/ 0 w 1619250"/>
              <a:gd name="connsiteY2" fmla="*/ 1876425 h 1876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9250" h="1876425">
                <a:moveTo>
                  <a:pt x="1619250" y="0"/>
                </a:moveTo>
                <a:lnTo>
                  <a:pt x="0" y="1876425"/>
                </a:lnTo>
                <a:lnTo>
                  <a:pt x="0" y="1876425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CuadroTexto"/>
          <p:cNvSpPr txBox="1"/>
          <p:nvPr/>
        </p:nvSpPr>
        <p:spPr>
          <a:xfrm rot="18698219">
            <a:off x="299575" y="2737255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LARCO</a:t>
            </a:r>
            <a:endParaRPr lang="es-ES" sz="700" dirty="0"/>
          </a:p>
        </p:txBody>
      </p:sp>
      <p:sp>
        <p:nvSpPr>
          <p:cNvPr id="36" name="35 Forma libre"/>
          <p:cNvSpPr/>
          <p:nvPr/>
        </p:nvSpPr>
        <p:spPr>
          <a:xfrm>
            <a:off x="2686050" y="571500"/>
            <a:ext cx="981075" cy="2533650"/>
          </a:xfrm>
          <a:custGeom>
            <a:avLst/>
            <a:gdLst>
              <a:gd name="connsiteX0" fmla="*/ 981075 w 981075"/>
              <a:gd name="connsiteY0" fmla="*/ 0 h 2533650"/>
              <a:gd name="connsiteX1" fmla="*/ 0 w 981075"/>
              <a:gd name="connsiteY1" fmla="*/ 2533650 h 2533650"/>
              <a:gd name="connsiteX2" fmla="*/ 0 w 981075"/>
              <a:gd name="connsiteY2" fmla="*/ 2533650 h 253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1075" h="2533650">
                <a:moveTo>
                  <a:pt x="981075" y="0"/>
                </a:moveTo>
                <a:lnTo>
                  <a:pt x="0" y="2533650"/>
                </a:lnTo>
                <a:lnTo>
                  <a:pt x="0" y="253365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CuadroTexto"/>
          <p:cNvSpPr txBox="1"/>
          <p:nvPr/>
        </p:nvSpPr>
        <p:spPr>
          <a:xfrm rot="17578467">
            <a:off x="2293618" y="2445120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HÚSARES DE JUNÍN</a:t>
            </a:r>
            <a:endParaRPr lang="es-ES" sz="700" dirty="0"/>
          </a:p>
        </p:txBody>
      </p:sp>
      <p:sp>
        <p:nvSpPr>
          <p:cNvPr id="38" name="37 CuadroTexto"/>
          <p:cNvSpPr txBox="1"/>
          <p:nvPr/>
        </p:nvSpPr>
        <p:spPr>
          <a:xfrm rot="1256712">
            <a:off x="2424494" y="1710632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AMÉRICA SUR</a:t>
            </a:r>
            <a:endParaRPr lang="es-ES" sz="700" dirty="0"/>
          </a:p>
        </p:txBody>
      </p:sp>
      <p:sp>
        <p:nvSpPr>
          <p:cNvPr id="40" name="39 Forma libre"/>
          <p:cNvSpPr/>
          <p:nvPr/>
        </p:nvSpPr>
        <p:spPr>
          <a:xfrm>
            <a:off x="2291787" y="567159"/>
            <a:ext cx="590309" cy="636608"/>
          </a:xfrm>
          <a:custGeom>
            <a:avLst/>
            <a:gdLst>
              <a:gd name="connsiteX0" fmla="*/ 0 w 590309"/>
              <a:gd name="connsiteY0" fmla="*/ 636608 h 636608"/>
              <a:gd name="connsiteX1" fmla="*/ 162046 w 590309"/>
              <a:gd name="connsiteY1" fmla="*/ 474563 h 636608"/>
              <a:gd name="connsiteX2" fmla="*/ 590309 w 590309"/>
              <a:gd name="connsiteY2" fmla="*/ 0 h 636608"/>
              <a:gd name="connsiteX3" fmla="*/ 590309 w 590309"/>
              <a:gd name="connsiteY3" fmla="*/ 0 h 63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0309" h="636608">
                <a:moveTo>
                  <a:pt x="0" y="636608"/>
                </a:moveTo>
                <a:cubicBezTo>
                  <a:pt x="31830" y="608636"/>
                  <a:pt x="63661" y="580664"/>
                  <a:pt x="162046" y="474563"/>
                </a:cubicBezTo>
                <a:cubicBezTo>
                  <a:pt x="260431" y="368462"/>
                  <a:pt x="590309" y="0"/>
                  <a:pt x="590309" y="0"/>
                </a:cubicBezTo>
                <a:lnTo>
                  <a:pt x="590309" y="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CuadroTexto"/>
          <p:cNvSpPr txBox="1"/>
          <p:nvPr/>
        </p:nvSpPr>
        <p:spPr>
          <a:xfrm rot="18698219">
            <a:off x="2079147" y="918280"/>
            <a:ext cx="8267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LARCO</a:t>
            </a:r>
            <a:endParaRPr lang="es-ES" sz="7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6643702" y="928670"/>
            <a:ext cx="5738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GUE</a:t>
            </a:r>
            <a:endParaRPr lang="es-ES" sz="900" dirty="0"/>
          </a:p>
        </p:txBody>
      </p:sp>
      <p:sp>
        <p:nvSpPr>
          <p:cNvPr id="44" name="43 Forma libre"/>
          <p:cNvSpPr/>
          <p:nvPr/>
        </p:nvSpPr>
        <p:spPr>
          <a:xfrm>
            <a:off x="7467600" y="1371600"/>
            <a:ext cx="609600" cy="1962150"/>
          </a:xfrm>
          <a:custGeom>
            <a:avLst/>
            <a:gdLst>
              <a:gd name="connsiteX0" fmla="*/ 0 w 609600"/>
              <a:gd name="connsiteY0" fmla="*/ 0 h 1962150"/>
              <a:gd name="connsiteX1" fmla="*/ 609600 w 609600"/>
              <a:gd name="connsiteY1" fmla="*/ 1962150 h 1962150"/>
              <a:gd name="connsiteX2" fmla="*/ 609600 w 609600"/>
              <a:gd name="connsiteY2" fmla="*/ 1962150 h 196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1962150">
                <a:moveTo>
                  <a:pt x="0" y="0"/>
                </a:moveTo>
                <a:lnTo>
                  <a:pt x="609600" y="1962150"/>
                </a:lnTo>
                <a:lnTo>
                  <a:pt x="609600" y="196215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CuadroTexto"/>
          <p:cNvSpPr txBox="1"/>
          <p:nvPr/>
        </p:nvSpPr>
        <p:spPr>
          <a:xfrm rot="4343287">
            <a:off x="7101362" y="2009173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 MARINA</a:t>
            </a:r>
            <a:endParaRPr lang="es-ES" sz="700" dirty="0"/>
          </a:p>
        </p:txBody>
      </p:sp>
      <p:sp>
        <p:nvSpPr>
          <p:cNvPr id="49" name="48 Forma libre"/>
          <p:cNvSpPr/>
          <p:nvPr/>
        </p:nvSpPr>
        <p:spPr>
          <a:xfrm>
            <a:off x="5934075" y="3519488"/>
            <a:ext cx="2046287" cy="2405062"/>
          </a:xfrm>
          <a:custGeom>
            <a:avLst/>
            <a:gdLst>
              <a:gd name="connsiteX0" fmla="*/ 1962150 w 2046287"/>
              <a:gd name="connsiteY0" fmla="*/ 128587 h 2405062"/>
              <a:gd name="connsiteX1" fmla="*/ 1790700 w 2046287"/>
              <a:gd name="connsiteY1" fmla="*/ 271462 h 2405062"/>
              <a:gd name="connsiteX2" fmla="*/ 428625 w 2046287"/>
              <a:gd name="connsiteY2" fmla="*/ 1757362 h 2405062"/>
              <a:gd name="connsiteX3" fmla="*/ 95250 w 2046287"/>
              <a:gd name="connsiteY3" fmla="*/ 2147887 h 2405062"/>
              <a:gd name="connsiteX4" fmla="*/ 0 w 2046287"/>
              <a:gd name="connsiteY4" fmla="*/ 2405062 h 2405062"/>
              <a:gd name="connsiteX5" fmla="*/ 0 w 2046287"/>
              <a:gd name="connsiteY5" fmla="*/ 2405062 h 2405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6287" h="2405062">
                <a:moveTo>
                  <a:pt x="1962150" y="128587"/>
                </a:moveTo>
                <a:cubicBezTo>
                  <a:pt x="2004218" y="64293"/>
                  <a:pt x="2046287" y="0"/>
                  <a:pt x="1790700" y="271462"/>
                </a:cubicBezTo>
                <a:cubicBezTo>
                  <a:pt x="1535113" y="542924"/>
                  <a:pt x="711200" y="1444625"/>
                  <a:pt x="428625" y="1757362"/>
                </a:cubicBezTo>
                <a:cubicBezTo>
                  <a:pt x="146050" y="2070100"/>
                  <a:pt x="166688" y="2039937"/>
                  <a:pt x="95250" y="2147887"/>
                </a:cubicBezTo>
                <a:cubicBezTo>
                  <a:pt x="23813" y="2255837"/>
                  <a:pt x="0" y="2405062"/>
                  <a:pt x="0" y="2405062"/>
                </a:cubicBezTo>
                <a:lnTo>
                  <a:pt x="0" y="2405062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CuadroTexto"/>
          <p:cNvSpPr txBox="1"/>
          <p:nvPr/>
        </p:nvSpPr>
        <p:spPr>
          <a:xfrm rot="18698219">
            <a:off x="6201219" y="4706508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CARRETERA INDUSTRIAL</a:t>
            </a:r>
            <a:endParaRPr lang="es-ES" sz="700" dirty="0"/>
          </a:p>
        </p:txBody>
      </p:sp>
      <p:sp>
        <p:nvSpPr>
          <p:cNvPr id="46" name="45 Forma libre"/>
          <p:cNvSpPr/>
          <p:nvPr/>
        </p:nvSpPr>
        <p:spPr>
          <a:xfrm>
            <a:off x="3876675" y="3990975"/>
            <a:ext cx="1905000" cy="1714500"/>
          </a:xfrm>
          <a:custGeom>
            <a:avLst/>
            <a:gdLst>
              <a:gd name="connsiteX0" fmla="*/ 0 w 1905000"/>
              <a:gd name="connsiteY0" fmla="*/ 0 h 1714500"/>
              <a:gd name="connsiteX1" fmla="*/ 1905000 w 1905000"/>
              <a:gd name="connsiteY1" fmla="*/ 1714500 h 1714500"/>
              <a:gd name="connsiteX2" fmla="*/ 1905000 w 1905000"/>
              <a:gd name="connsiteY2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0" h="1714500">
                <a:moveTo>
                  <a:pt x="0" y="0"/>
                </a:moveTo>
                <a:lnTo>
                  <a:pt x="1905000" y="1714500"/>
                </a:lnTo>
                <a:lnTo>
                  <a:pt x="1905000" y="1714500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51 Forma libre"/>
          <p:cNvSpPr/>
          <p:nvPr/>
        </p:nvSpPr>
        <p:spPr>
          <a:xfrm>
            <a:off x="3657600" y="3997411"/>
            <a:ext cx="506627" cy="494270"/>
          </a:xfrm>
          <a:custGeom>
            <a:avLst/>
            <a:gdLst>
              <a:gd name="connsiteX0" fmla="*/ 0 w 506627"/>
              <a:gd name="connsiteY0" fmla="*/ 203886 h 494270"/>
              <a:gd name="connsiteX1" fmla="*/ 179173 w 506627"/>
              <a:gd name="connsiteY1" fmla="*/ 0 h 494270"/>
              <a:gd name="connsiteX2" fmla="*/ 506627 w 506627"/>
              <a:gd name="connsiteY2" fmla="*/ 284205 h 494270"/>
              <a:gd name="connsiteX3" fmla="*/ 308919 w 506627"/>
              <a:gd name="connsiteY3" fmla="*/ 494270 h 494270"/>
              <a:gd name="connsiteX4" fmla="*/ 0 w 506627"/>
              <a:gd name="connsiteY4" fmla="*/ 203886 h 494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627" h="494270">
                <a:moveTo>
                  <a:pt x="0" y="203886"/>
                </a:moveTo>
                <a:lnTo>
                  <a:pt x="179173" y="0"/>
                </a:lnTo>
                <a:lnTo>
                  <a:pt x="506627" y="284205"/>
                </a:lnTo>
                <a:lnTo>
                  <a:pt x="308919" y="494270"/>
                </a:lnTo>
                <a:lnTo>
                  <a:pt x="0" y="203886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Forma libre"/>
          <p:cNvSpPr/>
          <p:nvPr/>
        </p:nvSpPr>
        <p:spPr>
          <a:xfrm>
            <a:off x="4497859" y="4769708"/>
            <a:ext cx="364525" cy="370703"/>
          </a:xfrm>
          <a:custGeom>
            <a:avLst/>
            <a:gdLst>
              <a:gd name="connsiteX0" fmla="*/ 0 w 364525"/>
              <a:gd name="connsiteY0" fmla="*/ 203887 h 370703"/>
              <a:gd name="connsiteX1" fmla="*/ 203887 w 364525"/>
              <a:gd name="connsiteY1" fmla="*/ 0 h 370703"/>
              <a:gd name="connsiteX2" fmla="*/ 364525 w 364525"/>
              <a:gd name="connsiteY2" fmla="*/ 148281 h 370703"/>
              <a:gd name="connsiteX3" fmla="*/ 185352 w 364525"/>
              <a:gd name="connsiteY3" fmla="*/ 370703 h 370703"/>
              <a:gd name="connsiteX4" fmla="*/ 0 w 364525"/>
              <a:gd name="connsiteY4" fmla="*/ 203887 h 370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525" h="370703">
                <a:moveTo>
                  <a:pt x="0" y="203887"/>
                </a:moveTo>
                <a:lnTo>
                  <a:pt x="203887" y="0"/>
                </a:lnTo>
                <a:lnTo>
                  <a:pt x="364525" y="148281"/>
                </a:lnTo>
                <a:lnTo>
                  <a:pt x="185352" y="370703"/>
                </a:lnTo>
                <a:lnTo>
                  <a:pt x="0" y="203887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53 Forma libre"/>
          <p:cNvSpPr/>
          <p:nvPr/>
        </p:nvSpPr>
        <p:spPr>
          <a:xfrm>
            <a:off x="3966519" y="4300151"/>
            <a:ext cx="654908" cy="642552"/>
          </a:xfrm>
          <a:custGeom>
            <a:avLst/>
            <a:gdLst>
              <a:gd name="connsiteX0" fmla="*/ 0 w 654908"/>
              <a:gd name="connsiteY0" fmla="*/ 265671 h 642552"/>
              <a:gd name="connsiteX1" fmla="*/ 222422 w 654908"/>
              <a:gd name="connsiteY1" fmla="*/ 0 h 642552"/>
              <a:gd name="connsiteX2" fmla="*/ 654908 w 654908"/>
              <a:gd name="connsiteY2" fmla="*/ 401595 h 642552"/>
              <a:gd name="connsiteX3" fmla="*/ 407773 w 654908"/>
              <a:gd name="connsiteY3" fmla="*/ 642552 h 642552"/>
              <a:gd name="connsiteX4" fmla="*/ 0 w 654908"/>
              <a:gd name="connsiteY4" fmla="*/ 265671 h 64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908" h="642552">
                <a:moveTo>
                  <a:pt x="0" y="265671"/>
                </a:moveTo>
                <a:lnTo>
                  <a:pt x="222422" y="0"/>
                </a:lnTo>
                <a:lnTo>
                  <a:pt x="654908" y="401595"/>
                </a:lnTo>
                <a:lnTo>
                  <a:pt x="407773" y="642552"/>
                </a:lnTo>
                <a:lnTo>
                  <a:pt x="0" y="265671"/>
                </a:lnTo>
                <a:close/>
              </a:path>
            </a:pathLst>
          </a:custGeom>
          <a:solidFill>
            <a:schemeClr val="tx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Forma libre"/>
          <p:cNvSpPr/>
          <p:nvPr/>
        </p:nvSpPr>
        <p:spPr>
          <a:xfrm>
            <a:off x="5196016" y="4559643"/>
            <a:ext cx="413952" cy="253314"/>
          </a:xfrm>
          <a:custGeom>
            <a:avLst/>
            <a:gdLst>
              <a:gd name="connsiteX0" fmla="*/ 0 w 413952"/>
              <a:gd name="connsiteY0" fmla="*/ 18535 h 253314"/>
              <a:gd name="connsiteX1" fmla="*/ 389238 w 413952"/>
              <a:gd name="connsiteY1" fmla="*/ 0 h 253314"/>
              <a:gd name="connsiteX2" fmla="*/ 413952 w 413952"/>
              <a:gd name="connsiteY2" fmla="*/ 30892 h 253314"/>
              <a:gd name="connsiteX3" fmla="*/ 216243 w 413952"/>
              <a:gd name="connsiteY3" fmla="*/ 253314 h 253314"/>
              <a:gd name="connsiteX4" fmla="*/ 0 w 413952"/>
              <a:gd name="connsiteY4" fmla="*/ 18535 h 25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52" h="253314">
                <a:moveTo>
                  <a:pt x="0" y="18535"/>
                </a:moveTo>
                <a:lnTo>
                  <a:pt x="389238" y="0"/>
                </a:lnTo>
                <a:lnTo>
                  <a:pt x="413952" y="30892"/>
                </a:lnTo>
                <a:lnTo>
                  <a:pt x="216243" y="253314"/>
                </a:lnTo>
                <a:lnTo>
                  <a:pt x="0" y="18535"/>
                </a:lnTo>
                <a:close/>
              </a:path>
            </a:pathLst>
          </a:custGeom>
          <a:solidFill>
            <a:schemeClr val="bg2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Forma libre"/>
          <p:cNvSpPr/>
          <p:nvPr/>
        </p:nvSpPr>
        <p:spPr>
          <a:xfrm>
            <a:off x="4782065" y="4584357"/>
            <a:ext cx="345989" cy="247135"/>
          </a:xfrm>
          <a:custGeom>
            <a:avLst/>
            <a:gdLst>
              <a:gd name="connsiteX0" fmla="*/ 0 w 345989"/>
              <a:gd name="connsiteY0" fmla="*/ 111211 h 247135"/>
              <a:gd name="connsiteX1" fmla="*/ 61784 w 345989"/>
              <a:gd name="connsiteY1" fmla="*/ 49427 h 247135"/>
              <a:gd name="connsiteX2" fmla="*/ 148281 w 345989"/>
              <a:gd name="connsiteY2" fmla="*/ 12357 h 247135"/>
              <a:gd name="connsiteX3" fmla="*/ 259492 w 345989"/>
              <a:gd name="connsiteY3" fmla="*/ 0 h 247135"/>
              <a:gd name="connsiteX4" fmla="*/ 345989 w 345989"/>
              <a:gd name="connsiteY4" fmla="*/ 0 h 247135"/>
              <a:gd name="connsiteX5" fmla="*/ 333632 w 345989"/>
              <a:gd name="connsiteY5" fmla="*/ 37070 h 247135"/>
              <a:gd name="connsiteX6" fmla="*/ 148281 w 345989"/>
              <a:gd name="connsiteY6" fmla="*/ 247135 h 247135"/>
              <a:gd name="connsiteX7" fmla="*/ 0 w 345989"/>
              <a:gd name="connsiteY7" fmla="*/ 111211 h 2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989" h="247135">
                <a:moveTo>
                  <a:pt x="0" y="111211"/>
                </a:moveTo>
                <a:lnTo>
                  <a:pt x="61784" y="49427"/>
                </a:lnTo>
                <a:lnTo>
                  <a:pt x="148281" y="12357"/>
                </a:lnTo>
                <a:lnTo>
                  <a:pt x="259492" y="0"/>
                </a:lnTo>
                <a:lnTo>
                  <a:pt x="345989" y="0"/>
                </a:lnTo>
                <a:lnTo>
                  <a:pt x="333632" y="37070"/>
                </a:lnTo>
                <a:lnTo>
                  <a:pt x="148281" y="247135"/>
                </a:lnTo>
                <a:lnTo>
                  <a:pt x="0" y="111211"/>
                </a:lnTo>
                <a:close/>
              </a:path>
            </a:pathLst>
          </a:custGeom>
          <a:solidFill>
            <a:schemeClr val="bg2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57 CuadroTexto"/>
          <p:cNvSpPr txBox="1"/>
          <p:nvPr/>
        </p:nvSpPr>
        <p:spPr>
          <a:xfrm>
            <a:off x="3571868" y="4122142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A. PINILLOS</a:t>
            </a:r>
            <a:endParaRPr lang="es-ES" sz="500" dirty="0"/>
          </a:p>
        </p:txBody>
      </p:sp>
      <p:sp>
        <p:nvSpPr>
          <p:cNvPr id="59" name="58 CuadroTexto"/>
          <p:cNvSpPr txBox="1"/>
          <p:nvPr/>
        </p:nvSpPr>
        <p:spPr>
          <a:xfrm>
            <a:off x="4286248" y="4857760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A. PINILLOS</a:t>
            </a:r>
            <a:endParaRPr lang="es-ES" sz="500" dirty="0"/>
          </a:p>
        </p:txBody>
      </p:sp>
      <p:sp>
        <p:nvSpPr>
          <p:cNvPr id="60" name="59 CuadroTexto"/>
          <p:cNvSpPr txBox="1"/>
          <p:nvPr/>
        </p:nvSpPr>
        <p:spPr>
          <a:xfrm rot="2400884">
            <a:off x="3892732" y="4472690"/>
            <a:ext cx="7143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 smtClean="0"/>
              <a:t>TERRENOS DE </a:t>
            </a:r>
          </a:p>
          <a:p>
            <a:pPr algn="ctr"/>
            <a:r>
              <a:rPr lang="es-ES_tradnl" sz="600" dirty="0" smtClean="0"/>
              <a:t>SÁNCHEZ CORDOVA</a:t>
            </a:r>
            <a:endParaRPr lang="es-ES" sz="6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4857752" y="4572008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FAM. GANOZA</a:t>
            </a:r>
            <a:endParaRPr lang="es-ES" sz="500" dirty="0"/>
          </a:p>
        </p:txBody>
      </p:sp>
      <p:sp>
        <p:nvSpPr>
          <p:cNvPr id="62" name="61 Rectángulo"/>
          <p:cNvSpPr/>
          <p:nvPr/>
        </p:nvSpPr>
        <p:spPr>
          <a:xfrm rot="18753361">
            <a:off x="6710657" y="2822876"/>
            <a:ext cx="76976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dirty="0" smtClean="0"/>
              <a:t>( SIN ASFALTAR)</a:t>
            </a:r>
            <a:endParaRPr lang="es-ES" sz="700" dirty="0"/>
          </a:p>
        </p:txBody>
      </p:sp>
      <p:sp>
        <p:nvSpPr>
          <p:cNvPr id="57" name="56 Forma libre"/>
          <p:cNvSpPr/>
          <p:nvPr/>
        </p:nvSpPr>
        <p:spPr>
          <a:xfrm>
            <a:off x="5167423" y="3285460"/>
            <a:ext cx="1626782" cy="1839433"/>
          </a:xfrm>
          <a:custGeom>
            <a:avLst/>
            <a:gdLst>
              <a:gd name="connsiteX0" fmla="*/ 1626782 w 1626782"/>
              <a:gd name="connsiteY0" fmla="*/ 0 h 1839433"/>
              <a:gd name="connsiteX1" fmla="*/ 0 w 1626782"/>
              <a:gd name="connsiteY1" fmla="*/ 1839433 h 1839433"/>
              <a:gd name="connsiteX2" fmla="*/ 0 w 1626782"/>
              <a:gd name="connsiteY2" fmla="*/ 1839433 h 1839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6782" h="1839433">
                <a:moveTo>
                  <a:pt x="1626782" y="0"/>
                </a:moveTo>
                <a:lnTo>
                  <a:pt x="0" y="1839433"/>
                </a:lnTo>
                <a:lnTo>
                  <a:pt x="0" y="1839433"/>
                </a:lnTo>
              </a:path>
            </a:pathLst>
          </a:custGeom>
          <a:ln w="101600">
            <a:solidFill>
              <a:srgbClr val="346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 rot="18694435">
            <a:off x="5009676" y="3901011"/>
            <a:ext cx="23039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>
                <a:solidFill>
                  <a:srgbClr val="FFFF00"/>
                </a:solidFill>
              </a:rPr>
              <a:t>FUTURA  AV   HUAMÁN ( SIN ASFALTAR)</a:t>
            </a:r>
            <a:endParaRPr lang="es-ES" sz="700" dirty="0">
              <a:solidFill>
                <a:srgbClr val="FFFF00"/>
              </a:solidFill>
            </a:endParaRPr>
          </a:p>
        </p:txBody>
      </p:sp>
      <p:sp>
        <p:nvSpPr>
          <p:cNvPr id="63" name="62 Forma libre"/>
          <p:cNvSpPr/>
          <p:nvPr/>
        </p:nvSpPr>
        <p:spPr>
          <a:xfrm>
            <a:off x="3866920" y="3977089"/>
            <a:ext cx="2060155" cy="1850834"/>
          </a:xfrm>
          <a:custGeom>
            <a:avLst/>
            <a:gdLst>
              <a:gd name="connsiteX0" fmla="*/ 0 w 2060155"/>
              <a:gd name="connsiteY0" fmla="*/ 0 h 1850834"/>
              <a:gd name="connsiteX1" fmla="*/ 2060155 w 2060155"/>
              <a:gd name="connsiteY1" fmla="*/ 1850834 h 1850834"/>
              <a:gd name="connsiteX2" fmla="*/ 2060155 w 2060155"/>
              <a:gd name="connsiteY2" fmla="*/ 1850834 h 1850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0155" h="1850834">
                <a:moveTo>
                  <a:pt x="0" y="0"/>
                </a:moveTo>
                <a:lnTo>
                  <a:pt x="2060155" y="1850834"/>
                </a:lnTo>
                <a:lnTo>
                  <a:pt x="2060155" y="1850834"/>
                </a:lnTo>
              </a:path>
            </a:pathLst>
          </a:custGeom>
          <a:ln w="101600">
            <a:solidFill>
              <a:srgbClr val="346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CuadroTexto"/>
          <p:cNvSpPr txBox="1"/>
          <p:nvPr/>
        </p:nvSpPr>
        <p:spPr>
          <a:xfrm rot="2484051">
            <a:off x="3968995" y="4826347"/>
            <a:ext cx="192500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>
                <a:solidFill>
                  <a:srgbClr val="FFFF00"/>
                </a:solidFill>
              </a:rPr>
              <a:t>PROLONG. AV.  FÁTIMA (SIN ASFALTAR)</a:t>
            </a:r>
            <a:endParaRPr lang="es-ES" sz="700" dirty="0">
              <a:solidFill>
                <a:srgbClr val="FFFF00"/>
              </a:solidFill>
            </a:endParaRPr>
          </a:p>
        </p:txBody>
      </p:sp>
      <p:sp>
        <p:nvSpPr>
          <p:cNvPr id="64" name="63 Rectángulo"/>
          <p:cNvSpPr/>
          <p:nvPr/>
        </p:nvSpPr>
        <p:spPr>
          <a:xfrm>
            <a:off x="428596" y="6000768"/>
            <a:ext cx="5141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Terreno ubicado a 740 </a:t>
            </a:r>
            <a:r>
              <a:rPr lang="es-ES" dirty="0" smtClean="0"/>
              <a:t>m de Av. Prolongación Fátima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953" t="9548" r="1692" b="8854"/>
          <a:stretch>
            <a:fillRect/>
          </a:stretch>
        </p:blipFill>
        <p:spPr bwMode="auto">
          <a:xfrm>
            <a:off x="357158" y="571480"/>
            <a:ext cx="8437278" cy="53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Forma libre"/>
          <p:cNvSpPr/>
          <p:nvPr/>
        </p:nvSpPr>
        <p:spPr>
          <a:xfrm>
            <a:off x="2413747" y="1317812"/>
            <a:ext cx="4827494" cy="933449"/>
          </a:xfrm>
          <a:custGeom>
            <a:avLst/>
            <a:gdLst>
              <a:gd name="connsiteX0" fmla="*/ 0 w 4827494"/>
              <a:gd name="connsiteY0" fmla="*/ 268941 h 933449"/>
              <a:gd name="connsiteX1" fmla="*/ 584947 w 4827494"/>
              <a:gd name="connsiteY1" fmla="*/ 470647 h 933449"/>
              <a:gd name="connsiteX2" fmla="*/ 1210235 w 4827494"/>
              <a:gd name="connsiteY2" fmla="*/ 726141 h 933449"/>
              <a:gd name="connsiteX3" fmla="*/ 1943100 w 4827494"/>
              <a:gd name="connsiteY3" fmla="*/ 907676 h 933449"/>
              <a:gd name="connsiteX4" fmla="*/ 2507877 w 4827494"/>
              <a:gd name="connsiteY4" fmla="*/ 880782 h 933449"/>
              <a:gd name="connsiteX5" fmla="*/ 3139888 w 4827494"/>
              <a:gd name="connsiteY5" fmla="*/ 813547 h 933449"/>
              <a:gd name="connsiteX6" fmla="*/ 4094629 w 4827494"/>
              <a:gd name="connsiteY6" fmla="*/ 470647 h 933449"/>
              <a:gd name="connsiteX7" fmla="*/ 4827494 w 4827494"/>
              <a:gd name="connsiteY7" fmla="*/ 0 h 933449"/>
              <a:gd name="connsiteX8" fmla="*/ 4827494 w 4827494"/>
              <a:gd name="connsiteY8" fmla="*/ 0 h 93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27494" h="933449">
                <a:moveTo>
                  <a:pt x="0" y="268941"/>
                </a:moveTo>
                <a:cubicBezTo>
                  <a:pt x="191620" y="331694"/>
                  <a:pt x="383241" y="394447"/>
                  <a:pt x="584947" y="470647"/>
                </a:cubicBezTo>
                <a:cubicBezTo>
                  <a:pt x="786653" y="546847"/>
                  <a:pt x="983876" y="653303"/>
                  <a:pt x="1210235" y="726141"/>
                </a:cubicBezTo>
                <a:cubicBezTo>
                  <a:pt x="1436594" y="798979"/>
                  <a:pt x="1726826" y="881903"/>
                  <a:pt x="1943100" y="907676"/>
                </a:cubicBezTo>
                <a:cubicBezTo>
                  <a:pt x="2159374" y="933449"/>
                  <a:pt x="2308412" y="896470"/>
                  <a:pt x="2507877" y="880782"/>
                </a:cubicBezTo>
                <a:cubicBezTo>
                  <a:pt x="2707342" y="865094"/>
                  <a:pt x="2875429" y="881903"/>
                  <a:pt x="3139888" y="813547"/>
                </a:cubicBezTo>
                <a:cubicBezTo>
                  <a:pt x="3404347" y="745191"/>
                  <a:pt x="3813361" y="606238"/>
                  <a:pt x="4094629" y="470647"/>
                </a:cubicBezTo>
                <a:cubicBezTo>
                  <a:pt x="4375897" y="335056"/>
                  <a:pt x="4827494" y="0"/>
                  <a:pt x="4827494" y="0"/>
                </a:cubicBezTo>
                <a:lnTo>
                  <a:pt x="4827494" y="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orma libre"/>
          <p:cNvSpPr/>
          <p:nvPr/>
        </p:nvSpPr>
        <p:spPr>
          <a:xfrm>
            <a:off x="5193234" y="2247609"/>
            <a:ext cx="2624537" cy="1458852"/>
          </a:xfrm>
          <a:custGeom>
            <a:avLst/>
            <a:gdLst>
              <a:gd name="connsiteX0" fmla="*/ 0 w 2624537"/>
              <a:gd name="connsiteY0" fmla="*/ 0 h 1458852"/>
              <a:gd name="connsiteX1" fmla="*/ 614253 w 2624537"/>
              <a:gd name="connsiteY1" fmla="*/ 314107 h 1458852"/>
              <a:gd name="connsiteX2" fmla="*/ 1172665 w 2624537"/>
              <a:gd name="connsiteY2" fmla="*/ 600293 h 1458852"/>
              <a:gd name="connsiteX3" fmla="*/ 1675236 w 2624537"/>
              <a:gd name="connsiteY3" fmla="*/ 900440 h 1458852"/>
              <a:gd name="connsiteX4" fmla="*/ 1982363 w 2624537"/>
              <a:gd name="connsiteY4" fmla="*/ 1130785 h 1458852"/>
              <a:gd name="connsiteX5" fmla="*/ 2624537 w 2624537"/>
              <a:gd name="connsiteY5" fmla="*/ 1458852 h 1458852"/>
              <a:gd name="connsiteX6" fmla="*/ 2624537 w 2624537"/>
              <a:gd name="connsiteY6" fmla="*/ 1458852 h 1458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4537" h="1458852">
                <a:moveTo>
                  <a:pt x="0" y="0"/>
                </a:moveTo>
                <a:lnTo>
                  <a:pt x="614253" y="314107"/>
                </a:lnTo>
                <a:cubicBezTo>
                  <a:pt x="809697" y="414156"/>
                  <a:pt x="995835" y="502571"/>
                  <a:pt x="1172665" y="600293"/>
                </a:cubicBezTo>
                <a:cubicBezTo>
                  <a:pt x="1349495" y="698015"/>
                  <a:pt x="1540286" y="812025"/>
                  <a:pt x="1675236" y="900440"/>
                </a:cubicBezTo>
                <a:cubicBezTo>
                  <a:pt x="1810186" y="988855"/>
                  <a:pt x="1824146" y="1037716"/>
                  <a:pt x="1982363" y="1130785"/>
                </a:cubicBezTo>
                <a:cubicBezTo>
                  <a:pt x="2140580" y="1223854"/>
                  <a:pt x="2624537" y="1458852"/>
                  <a:pt x="2624537" y="1458852"/>
                </a:cubicBezTo>
                <a:lnTo>
                  <a:pt x="2624537" y="1458852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orma libre"/>
          <p:cNvSpPr/>
          <p:nvPr/>
        </p:nvSpPr>
        <p:spPr>
          <a:xfrm>
            <a:off x="4725563" y="2261569"/>
            <a:ext cx="3008446" cy="2484935"/>
          </a:xfrm>
          <a:custGeom>
            <a:avLst/>
            <a:gdLst>
              <a:gd name="connsiteX0" fmla="*/ 3008446 w 3008446"/>
              <a:gd name="connsiteY0" fmla="*/ 0 h 2484935"/>
              <a:gd name="connsiteX1" fmla="*/ 2205729 w 3008446"/>
              <a:gd name="connsiteY1" fmla="*/ 865539 h 2484935"/>
              <a:gd name="connsiteX2" fmla="*/ 1696177 w 3008446"/>
              <a:gd name="connsiteY2" fmla="*/ 1479793 h 2484935"/>
              <a:gd name="connsiteX3" fmla="*/ 1109845 w 3008446"/>
              <a:gd name="connsiteY3" fmla="*/ 2135927 h 2484935"/>
              <a:gd name="connsiteX4" fmla="*/ 816678 w 3008446"/>
              <a:gd name="connsiteY4" fmla="*/ 2268550 h 2484935"/>
              <a:gd name="connsiteX5" fmla="*/ 272226 w 3008446"/>
              <a:gd name="connsiteY5" fmla="*/ 2282510 h 2484935"/>
              <a:gd name="connsiteX6" fmla="*/ 90742 w 3008446"/>
              <a:gd name="connsiteY6" fmla="*/ 2345332 h 2484935"/>
              <a:gd name="connsiteX7" fmla="*/ 0 w 3008446"/>
              <a:gd name="connsiteY7" fmla="*/ 2484935 h 2484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08446" h="2484935">
                <a:moveTo>
                  <a:pt x="3008446" y="0"/>
                </a:moveTo>
                <a:cubicBezTo>
                  <a:pt x="2716443" y="309453"/>
                  <a:pt x="2424440" y="618907"/>
                  <a:pt x="2205729" y="865539"/>
                </a:cubicBezTo>
                <a:cubicBezTo>
                  <a:pt x="1987018" y="1112171"/>
                  <a:pt x="1878824" y="1268062"/>
                  <a:pt x="1696177" y="1479793"/>
                </a:cubicBezTo>
                <a:cubicBezTo>
                  <a:pt x="1513530" y="1691524"/>
                  <a:pt x="1256428" y="2004467"/>
                  <a:pt x="1109845" y="2135927"/>
                </a:cubicBezTo>
                <a:cubicBezTo>
                  <a:pt x="963262" y="2267387"/>
                  <a:pt x="956281" y="2244120"/>
                  <a:pt x="816678" y="2268550"/>
                </a:cubicBezTo>
                <a:cubicBezTo>
                  <a:pt x="677075" y="2292980"/>
                  <a:pt x="393215" y="2269713"/>
                  <a:pt x="272226" y="2282510"/>
                </a:cubicBezTo>
                <a:cubicBezTo>
                  <a:pt x="151237" y="2295307"/>
                  <a:pt x="136113" y="2311595"/>
                  <a:pt x="90742" y="2345332"/>
                </a:cubicBezTo>
                <a:cubicBezTo>
                  <a:pt x="45371" y="2379069"/>
                  <a:pt x="22685" y="2432002"/>
                  <a:pt x="0" y="2484935"/>
                </a:cubicBezTo>
              </a:path>
            </a:pathLst>
          </a:cu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 rot="18694435">
            <a:off x="5045113" y="3901011"/>
            <a:ext cx="23039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FUTURA  AV   HUAMÁN ( SIN ASFALTAR)</a:t>
            </a:r>
            <a:endParaRPr lang="es-ES" sz="700" dirty="0"/>
          </a:p>
        </p:txBody>
      </p:sp>
      <p:sp>
        <p:nvSpPr>
          <p:cNvPr id="9" name="8 Forma libre"/>
          <p:cNvSpPr/>
          <p:nvPr/>
        </p:nvSpPr>
        <p:spPr>
          <a:xfrm>
            <a:off x="2778101" y="2317411"/>
            <a:ext cx="2233648" cy="2764140"/>
          </a:xfrm>
          <a:custGeom>
            <a:avLst/>
            <a:gdLst>
              <a:gd name="connsiteX0" fmla="*/ 2205728 w 2233648"/>
              <a:gd name="connsiteY0" fmla="*/ 0 h 2764140"/>
              <a:gd name="connsiteX1" fmla="*/ 2177807 w 2233648"/>
              <a:gd name="connsiteY1" fmla="*/ 279206 h 2764140"/>
              <a:gd name="connsiteX2" fmla="*/ 1870681 w 2233648"/>
              <a:gd name="connsiteY2" fmla="*/ 670094 h 2764140"/>
              <a:gd name="connsiteX3" fmla="*/ 984201 w 2233648"/>
              <a:gd name="connsiteY3" fmla="*/ 1696177 h 2764140"/>
              <a:gd name="connsiteX4" fmla="*/ 0 w 2233648"/>
              <a:gd name="connsiteY4" fmla="*/ 2764140 h 2764140"/>
              <a:gd name="connsiteX5" fmla="*/ 0 w 2233648"/>
              <a:gd name="connsiteY5" fmla="*/ 2764140 h 276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33648" h="2764140">
                <a:moveTo>
                  <a:pt x="2205728" y="0"/>
                </a:moveTo>
                <a:cubicBezTo>
                  <a:pt x="2219688" y="83762"/>
                  <a:pt x="2233648" y="167524"/>
                  <a:pt x="2177807" y="279206"/>
                </a:cubicBezTo>
                <a:cubicBezTo>
                  <a:pt x="2121966" y="390888"/>
                  <a:pt x="2069615" y="433932"/>
                  <a:pt x="1870681" y="670094"/>
                </a:cubicBezTo>
                <a:cubicBezTo>
                  <a:pt x="1671747" y="906256"/>
                  <a:pt x="1295981" y="1347169"/>
                  <a:pt x="984201" y="1696177"/>
                </a:cubicBezTo>
                <a:cubicBezTo>
                  <a:pt x="672421" y="2045185"/>
                  <a:pt x="0" y="2764140"/>
                  <a:pt x="0" y="2764140"/>
                </a:cubicBezTo>
                <a:lnTo>
                  <a:pt x="0" y="276414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 rot="18698219">
            <a:off x="3157095" y="3920690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CÉSAR VALLEJO</a:t>
            </a:r>
            <a:endParaRPr lang="es-ES" sz="700" dirty="0"/>
          </a:p>
        </p:txBody>
      </p:sp>
      <p:sp>
        <p:nvSpPr>
          <p:cNvPr id="12" name="11 CuadroTexto"/>
          <p:cNvSpPr txBox="1"/>
          <p:nvPr/>
        </p:nvSpPr>
        <p:spPr>
          <a:xfrm rot="20402498">
            <a:off x="5284054" y="1915749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AMÉRICA SUR</a:t>
            </a:r>
            <a:endParaRPr lang="es-ES" sz="700" dirty="0"/>
          </a:p>
        </p:txBody>
      </p:sp>
      <p:sp>
        <p:nvSpPr>
          <p:cNvPr id="13" name="12 Forma libre"/>
          <p:cNvSpPr/>
          <p:nvPr/>
        </p:nvSpPr>
        <p:spPr>
          <a:xfrm>
            <a:off x="6624165" y="3287652"/>
            <a:ext cx="607273" cy="307127"/>
          </a:xfrm>
          <a:custGeom>
            <a:avLst/>
            <a:gdLst>
              <a:gd name="connsiteX0" fmla="*/ 0 w 607273"/>
              <a:gd name="connsiteY0" fmla="*/ 279206 h 307127"/>
              <a:gd name="connsiteX1" fmla="*/ 125643 w 607273"/>
              <a:gd name="connsiteY1" fmla="*/ 118663 h 307127"/>
              <a:gd name="connsiteX2" fmla="*/ 223365 w 607273"/>
              <a:gd name="connsiteY2" fmla="*/ 27921 h 307127"/>
              <a:gd name="connsiteX3" fmla="*/ 272226 w 607273"/>
              <a:gd name="connsiteY3" fmla="*/ 0 h 307127"/>
              <a:gd name="connsiteX4" fmla="*/ 349008 w 607273"/>
              <a:gd name="connsiteY4" fmla="*/ 20940 h 307127"/>
              <a:gd name="connsiteX5" fmla="*/ 467670 w 607273"/>
              <a:gd name="connsiteY5" fmla="*/ 111682 h 307127"/>
              <a:gd name="connsiteX6" fmla="*/ 586333 w 607273"/>
              <a:gd name="connsiteY6" fmla="*/ 174504 h 307127"/>
              <a:gd name="connsiteX7" fmla="*/ 607273 w 607273"/>
              <a:gd name="connsiteY7" fmla="*/ 181484 h 307127"/>
              <a:gd name="connsiteX8" fmla="*/ 565392 w 607273"/>
              <a:gd name="connsiteY8" fmla="*/ 237325 h 307127"/>
              <a:gd name="connsiteX9" fmla="*/ 362968 w 607273"/>
              <a:gd name="connsiteY9" fmla="*/ 265246 h 307127"/>
              <a:gd name="connsiteX10" fmla="*/ 160543 w 607273"/>
              <a:gd name="connsiteY10" fmla="*/ 293166 h 307127"/>
              <a:gd name="connsiteX11" fmla="*/ 48861 w 607273"/>
              <a:gd name="connsiteY11" fmla="*/ 307127 h 307127"/>
              <a:gd name="connsiteX12" fmla="*/ 0 w 607273"/>
              <a:gd name="connsiteY12" fmla="*/ 279206 h 307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7273" h="307127">
                <a:moveTo>
                  <a:pt x="0" y="279206"/>
                </a:moveTo>
                <a:lnTo>
                  <a:pt x="125643" y="118663"/>
                </a:lnTo>
                <a:lnTo>
                  <a:pt x="223365" y="27921"/>
                </a:lnTo>
                <a:lnTo>
                  <a:pt x="272226" y="0"/>
                </a:lnTo>
                <a:lnTo>
                  <a:pt x="349008" y="20940"/>
                </a:lnTo>
                <a:lnTo>
                  <a:pt x="467670" y="111682"/>
                </a:lnTo>
                <a:lnTo>
                  <a:pt x="586333" y="174504"/>
                </a:lnTo>
                <a:lnTo>
                  <a:pt x="607273" y="181484"/>
                </a:lnTo>
                <a:lnTo>
                  <a:pt x="565392" y="237325"/>
                </a:lnTo>
                <a:lnTo>
                  <a:pt x="362968" y="265246"/>
                </a:lnTo>
                <a:lnTo>
                  <a:pt x="160543" y="293166"/>
                </a:lnTo>
                <a:lnTo>
                  <a:pt x="48861" y="307127"/>
                </a:lnTo>
                <a:lnTo>
                  <a:pt x="0" y="279206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Forma libre"/>
          <p:cNvSpPr/>
          <p:nvPr/>
        </p:nvSpPr>
        <p:spPr>
          <a:xfrm>
            <a:off x="3929826" y="3531957"/>
            <a:ext cx="984201" cy="963261"/>
          </a:xfrm>
          <a:custGeom>
            <a:avLst/>
            <a:gdLst>
              <a:gd name="connsiteX0" fmla="*/ 0 w 984201"/>
              <a:gd name="connsiteY0" fmla="*/ 432770 h 963261"/>
              <a:gd name="connsiteX1" fmla="*/ 390889 w 984201"/>
              <a:gd name="connsiteY1" fmla="*/ 0 h 963261"/>
              <a:gd name="connsiteX2" fmla="*/ 872519 w 984201"/>
              <a:gd name="connsiteY2" fmla="*/ 544452 h 963261"/>
              <a:gd name="connsiteX3" fmla="*/ 984201 w 984201"/>
              <a:gd name="connsiteY3" fmla="*/ 600293 h 963261"/>
              <a:gd name="connsiteX4" fmla="*/ 593313 w 984201"/>
              <a:gd name="connsiteY4" fmla="*/ 963261 h 963261"/>
              <a:gd name="connsiteX5" fmla="*/ 0 w 984201"/>
              <a:gd name="connsiteY5" fmla="*/ 432770 h 963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201" h="963261">
                <a:moveTo>
                  <a:pt x="0" y="432770"/>
                </a:moveTo>
                <a:lnTo>
                  <a:pt x="390889" y="0"/>
                </a:lnTo>
                <a:lnTo>
                  <a:pt x="872519" y="544452"/>
                </a:lnTo>
                <a:lnTo>
                  <a:pt x="984201" y="600293"/>
                </a:lnTo>
                <a:lnTo>
                  <a:pt x="593313" y="963261"/>
                </a:lnTo>
                <a:lnTo>
                  <a:pt x="0" y="432770"/>
                </a:lnTo>
                <a:close/>
              </a:path>
            </a:pathLst>
          </a:custGeom>
          <a:solidFill>
            <a:srgbClr val="FFC00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4071934" y="3786190"/>
            <a:ext cx="57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REAL PLAZA</a:t>
            </a:r>
            <a:endParaRPr lang="es-ES" sz="900" dirty="0"/>
          </a:p>
        </p:txBody>
      </p:sp>
      <p:sp>
        <p:nvSpPr>
          <p:cNvPr id="19" name="18 Forma libre"/>
          <p:cNvSpPr/>
          <p:nvPr/>
        </p:nvSpPr>
        <p:spPr>
          <a:xfrm>
            <a:off x="3860024" y="2240629"/>
            <a:ext cx="1033063" cy="949301"/>
          </a:xfrm>
          <a:custGeom>
            <a:avLst/>
            <a:gdLst>
              <a:gd name="connsiteX0" fmla="*/ 0 w 1033063"/>
              <a:gd name="connsiteY0" fmla="*/ 446730 h 949301"/>
              <a:gd name="connsiteX1" fmla="*/ 202425 w 1033063"/>
              <a:gd name="connsiteY1" fmla="*/ 0 h 949301"/>
              <a:gd name="connsiteX2" fmla="*/ 579353 w 1033063"/>
              <a:gd name="connsiteY2" fmla="*/ 62821 h 949301"/>
              <a:gd name="connsiteX3" fmla="*/ 872520 w 1033063"/>
              <a:gd name="connsiteY3" fmla="*/ 62821 h 949301"/>
              <a:gd name="connsiteX4" fmla="*/ 1026083 w 1033063"/>
              <a:gd name="connsiteY4" fmla="*/ 48861 h 949301"/>
              <a:gd name="connsiteX5" fmla="*/ 1033063 w 1033063"/>
              <a:gd name="connsiteY5" fmla="*/ 181484 h 949301"/>
              <a:gd name="connsiteX6" fmla="*/ 984202 w 1033063"/>
              <a:gd name="connsiteY6" fmla="*/ 355988 h 949301"/>
              <a:gd name="connsiteX7" fmla="*/ 732916 w 1033063"/>
              <a:gd name="connsiteY7" fmla="*/ 677075 h 949301"/>
              <a:gd name="connsiteX8" fmla="*/ 523512 w 1033063"/>
              <a:gd name="connsiteY8" fmla="*/ 949301 h 949301"/>
              <a:gd name="connsiteX9" fmla="*/ 453710 w 1033063"/>
              <a:gd name="connsiteY9" fmla="*/ 816678 h 949301"/>
              <a:gd name="connsiteX10" fmla="*/ 265246 w 1033063"/>
              <a:gd name="connsiteY10" fmla="*/ 663115 h 949301"/>
              <a:gd name="connsiteX11" fmla="*/ 0 w 1033063"/>
              <a:gd name="connsiteY11" fmla="*/ 446730 h 94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33063" h="949301">
                <a:moveTo>
                  <a:pt x="0" y="446730"/>
                </a:moveTo>
                <a:lnTo>
                  <a:pt x="202425" y="0"/>
                </a:lnTo>
                <a:lnTo>
                  <a:pt x="579353" y="62821"/>
                </a:lnTo>
                <a:lnTo>
                  <a:pt x="872520" y="62821"/>
                </a:lnTo>
                <a:lnTo>
                  <a:pt x="1026083" y="48861"/>
                </a:lnTo>
                <a:lnTo>
                  <a:pt x="1033063" y="181484"/>
                </a:lnTo>
                <a:lnTo>
                  <a:pt x="984202" y="355988"/>
                </a:lnTo>
                <a:lnTo>
                  <a:pt x="732916" y="677075"/>
                </a:lnTo>
                <a:lnTo>
                  <a:pt x="523512" y="949301"/>
                </a:lnTo>
                <a:lnTo>
                  <a:pt x="453710" y="816678"/>
                </a:lnTo>
                <a:lnTo>
                  <a:pt x="265246" y="663115"/>
                </a:lnTo>
                <a:lnTo>
                  <a:pt x="0" y="446730"/>
                </a:lnTo>
                <a:close/>
              </a:path>
            </a:pathLst>
          </a:custGeom>
          <a:solidFill>
            <a:schemeClr val="tx2">
              <a:lumMod val="40000"/>
              <a:lumOff val="6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4141045" y="2412350"/>
            <a:ext cx="5738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UPAO</a:t>
            </a:r>
            <a:endParaRPr lang="es-ES" sz="900" dirty="0"/>
          </a:p>
        </p:txBody>
      </p:sp>
      <p:sp>
        <p:nvSpPr>
          <p:cNvPr id="20" name="19 Elipse"/>
          <p:cNvSpPr/>
          <p:nvPr/>
        </p:nvSpPr>
        <p:spPr>
          <a:xfrm>
            <a:off x="7215206" y="928670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7143768" y="941800"/>
            <a:ext cx="5738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Grau</a:t>
            </a:r>
            <a:endParaRPr lang="es-ES" sz="1050" dirty="0"/>
          </a:p>
        </p:txBody>
      </p:sp>
      <p:sp>
        <p:nvSpPr>
          <p:cNvPr id="22" name="21 Elipse"/>
          <p:cNvSpPr/>
          <p:nvPr/>
        </p:nvSpPr>
        <p:spPr>
          <a:xfrm>
            <a:off x="7929586" y="3357562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CuadroTexto"/>
          <p:cNvSpPr txBox="1"/>
          <p:nvPr/>
        </p:nvSpPr>
        <p:spPr>
          <a:xfrm>
            <a:off x="7786710" y="3357562"/>
            <a:ext cx="785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La Marina</a:t>
            </a:r>
            <a:endParaRPr lang="es-ES" sz="1050" dirty="0"/>
          </a:p>
        </p:txBody>
      </p:sp>
      <p:sp>
        <p:nvSpPr>
          <p:cNvPr id="24" name="23 Elipse"/>
          <p:cNvSpPr/>
          <p:nvPr/>
        </p:nvSpPr>
        <p:spPr>
          <a:xfrm>
            <a:off x="1928794" y="1214422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CuadroTexto"/>
          <p:cNvSpPr txBox="1"/>
          <p:nvPr/>
        </p:nvSpPr>
        <p:spPr>
          <a:xfrm>
            <a:off x="1714480" y="1227552"/>
            <a:ext cx="785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Larco</a:t>
            </a:r>
            <a:endParaRPr lang="es-ES" sz="1050" dirty="0"/>
          </a:p>
        </p:txBody>
      </p:sp>
      <p:sp>
        <p:nvSpPr>
          <p:cNvPr id="26" name="25 Forma libre"/>
          <p:cNvSpPr/>
          <p:nvPr/>
        </p:nvSpPr>
        <p:spPr>
          <a:xfrm>
            <a:off x="2752725" y="2628900"/>
            <a:ext cx="638175" cy="685800"/>
          </a:xfrm>
          <a:custGeom>
            <a:avLst/>
            <a:gdLst>
              <a:gd name="connsiteX0" fmla="*/ 0 w 638175"/>
              <a:gd name="connsiteY0" fmla="*/ 504825 h 685800"/>
              <a:gd name="connsiteX1" fmla="*/ 180975 w 638175"/>
              <a:gd name="connsiteY1" fmla="*/ 0 h 685800"/>
              <a:gd name="connsiteX2" fmla="*/ 638175 w 638175"/>
              <a:gd name="connsiteY2" fmla="*/ 152400 h 685800"/>
              <a:gd name="connsiteX3" fmla="*/ 457200 w 638175"/>
              <a:gd name="connsiteY3" fmla="*/ 685800 h 685800"/>
              <a:gd name="connsiteX4" fmla="*/ 0 w 638175"/>
              <a:gd name="connsiteY4" fmla="*/ 50482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175" h="685800">
                <a:moveTo>
                  <a:pt x="0" y="504825"/>
                </a:moveTo>
                <a:lnTo>
                  <a:pt x="180975" y="0"/>
                </a:lnTo>
                <a:lnTo>
                  <a:pt x="638175" y="152400"/>
                </a:lnTo>
                <a:lnTo>
                  <a:pt x="457200" y="685800"/>
                </a:lnTo>
                <a:lnTo>
                  <a:pt x="0" y="504825"/>
                </a:lnTo>
                <a:close/>
              </a:path>
            </a:pathLst>
          </a:custGeom>
          <a:solidFill>
            <a:srgbClr val="00B0F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2643174" y="278605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CLARETIANO</a:t>
            </a:r>
            <a:endParaRPr lang="es-ES" sz="900" dirty="0"/>
          </a:p>
        </p:txBody>
      </p:sp>
      <p:sp>
        <p:nvSpPr>
          <p:cNvPr id="28" name="27 Forma libre"/>
          <p:cNvSpPr/>
          <p:nvPr/>
        </p:nvSpPr>
        <p:spPr>
          <a:xfrm>
            <a:off x="2981325" y="1381125"/>
            <a:ext cx="295275" cy="400050"/>
          </a:xfrm>
          <a:custGeom>
            <a:avLst/>
            <a:gdLst>
              <a:gd name="connsiteX0" fmla="*/ 142875 w 295275"/>
              <a:gd name="connsiteY0" fmla="*/ 400050 h 400050"/>
              <a:gd name="connsiteX1" fmla="*/ 295275 w 295275"/>
              <a:gd name="connsiteY1" fmla="*/ 66675 h 400050"/>
              <a:gd name="connsiteX2" fmla="*/ 171450 w 295275"/>
              <a:gd name="connsiteY2" fmla="*/ 0 h 400050"/>
              <a:gd name="connsiteX3" fmla="*/ 0 w 295275"/>
              <a:gd name="connsiteY3" fmla="*/ 361950 h 400050"/>
              <a:gd name="connsiteX4" fmla="*/ 142875 w 295275"/>
              <a:gd name="connsiteY4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275" h="400050">
                <a:moveTo>
                  <a:pt x="142875" y="400050"/>
                </a:moveTo>
                <a:lnTo>
                  <a:pt x="295275" y="66675"/>
                </a:lnTo>
                <a:lnTo>
                  <a:pt x="171450" y="0"/>
                </a:lnTo>
                <a:lnTo>
                  <a:pt x="0" y="361950"/>
                </a:lnTo>
                <a:lnTo>
                  <a:pt x="142875" y="400050"/>
                </a:lnTo>
                <a:close/>
              </a:path>
            </a:pathLst>
          </a:custGeom>
          <a:solidFill>
            <a:srgbClr val="92D05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CuadroTexto"/>
          <p:cNvSpPr txBox="1"/>
          <p:nvPr/>
        </p:nvSpPr>
        <p:spPr>
          <a:xfrm>
            <a:off x="2714612" y="1357298"/>
            <a:ext cx="57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BELLAS ARTES</a:t>
            </a:r>
            <a:endParaRPr lang="es-ES" sz="900" dirty="0"/>
          </a:p>
        </p:txBody>
      </p:sp>
      <p:sp>
        <p:nvSpPr>
          <p:cNvPr id="31" name="30 Forma libre"/>
          <p:cNvSpPr/>
          <p:nvPr/>
        </p:nvSpPr>
        <p:spPr>
          <a:xfrm>
            <a:off x="2305050" y="3990975"/>
            <a:ext cx="419100" cy="409575"/>
          </a:xfrm>
          <a:custGeom>
            <a:avLst/>
            <a:gdLst>
              <a:gd name="connsiteX0" fmla="*/ 142875 w 419100"/>
              <a:gd name="connsiteY0" fmla="*/ 0 h 409575"/>
              <a:gd name="connsiteX1" fmla="*/ 419100 w 419100"/>
              <a:gd name="connsiteY1" fmla="*/ 95250 h 409575"/>
              <a:gd name="connsiteX2" fmla="*/ 342900 w 419100"/>
              <a:gd name="connsiteY2" fmla="*/ 409575 h 409575"/>
              <a:gd name="connsiteX3" fmla="*/ 0 w 419100"/>
              <a:gd name="connsiteY3" fmla="*/ 304800 h 409575"/>
              <a:gd name="connsiteX4" fmla="*/ 142875 w 419100"/>
              <a:gd name="connsiteY4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00" h="409575">
                <a:moveTo>
                  <a:pt x="142875" y="0"/>
                </a:moveTo>
                <a:lnTo>
                  <a:pt x="419100" y="95250"/>
                </a:lnTo>
                <a:lnTo>
                  <a:pt x="342900" y="409575"/>
                </a:lnTo>
                <a:lnTo>
                  <a:pt x="0" y="304800"/>
                </a:lnTo>
                <a:lnTo>
                  <a:pt x="142875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CuadroTexto"/>
          <p:cNvSpPr txBox="1"/>
          <p:nvPr/>
        </p:nvSpPr>
        <p:spPr>
          <a:xfrm>
            <a:off x="2357422" y="400050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LA INMACULADA</a:t>
            </a:r>
            <a:endParaRPr lang="es-ES" sz="900" dirty="0"/>
          </a:p>
        </p:txBody>
      </p:sp>
      <p:sp>
        <p:nvSpPr>
          <p:cNvPr id="33" name="32 Forma libre"/>
          <p:cNvSpPr/>
          <p:nvPr/>
        </p:nvSpPr>
        <p:spPr>
          <a:xfrm>
            <a:off x="1416179" y="4276725"/>
            <a:ext cx="784096" cy="752475"/>
          </a:xfrm>
          <a:custGeom>
            <a:avLst/>
            <a:gdLst>
              <a:gd name="connsiteX0" fmla="*/ 3046 w 784096"/>
              <a:gd name="connsiteY0" fmla="*/ 571500 h 752475"/>
              <a:gd name="connsiteX1" fmla="*/ 193546 w 784096"/>
              <a:gd name="connsiteY1" fmla="*/ 0 h 752475"/>
              <a:gd name="connsiteX2" fmla="*/ 784096 w 784096"/>
              <a:gd name="connsiteY2" fmla="*/ 200025 h 752475"/>
              <a:gd name="connsiteX3" fmla="*/ 660271 w 784096"/>
              <a:gd name="connsiteY3" fmla="*/ 752475 h 752475"/>
              <a:gd name="connsiteX4" fmla="*/ 3046 w 784096"/>
              <a:gd name="connsiteY4" fmla="*/ 561975 h 752475"/>
              <a:gd name="connsiteX5" fmla="*/ 3046 w 784096"/>
              <a:gd name="connsiteY5" fmla="*/ 57150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4096" h="752475">
                <a:moveTo>
                  <a:pt x="3046" y="571500"/>
                </a:moveTo>
                <a:lnTo>
                  <a:pt x="193546" y="0"/>
                </a:lnTo>
                <a:lnTo>
                  <a:pt x="784096" y="200025"/>
                </a:lnTo>
                <a:lnTo>
                  <a:pt x="660271" y="752475"/>
                </a:lnTo>
                <a:lnTo>
                  <a:pt x="3046" y="561975"/>
                </a:lnTo>
                <a:cubicBezTo>
                  <a:pt x="0" y="561079"/>
                  <a:pt x="9396" y="561975"/>
                  <a:pt x="3046" y="571500"/>
                </a:cubicBezTo>
                <a:close/>
              </a:path>
            </a:pathLst>
          </a:custGeom>
          <a:solidFill>
            <a:schemeClr val="accent6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CuadroTexto"/>
          <p:cNvSpPr txBox="1"/>
          <p:nvPr/>
        </p:nvSpPr>
        <p:spPr>
          <a:xfrm>
            <a:off x="1285852" y="4500570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SAN JOSÉ</a:t>
            </a:r>
            <a:endParaRPr lang="es-ES" sz="900" dirty="0"/>
          </a:p>
        </p:txBody>
      </p:sp>
      <p:sp>
        <p:nvSpPr>
          <p:cNvPr id="34" name="33 Forma libre"/>
          <p:cNvSpPr/>
          <p:nvPr/>
        </p:nvSpPr>
        <p:spPr>
          <a:xfrm>
            <a:off x="352425" y="1609725"/>
            <a:ext cx="1619250" cy="1876425"/>
          </a:xfrm>
          <a:custGeom>
            <a:avLst/>
            <a:gdLst>
              <a:gd name="connsiteX0" fmla="*/ 1619250 w 1619250"/>
              <a:gd name="connsiteY0" fmla="*/ 0 h 1876425"/>
              <a:gd name="connsiteX1" fmla="*/ 0 w 1619250"/>
              <a:gd name="connsiteY1" fmla="*/ 1876425 h 1876425"/>
              <a:gd name="connsiteX2" fmla="*/ 0 w 1619250"/>
              <a:gd name="connsiteY2" fmla="*/ 1876425 h 1876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9250" h="1876425">
                <a:moveTo>
                  <a:pt x="1619250" y="0"/>
                </a:moveTo>
                <a:lnTo>
                  <a:pt x="0" y="1876425"/>
                </a:lnTo>
                <a:lnTo>
                  <a:pt x="0" y="1876425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CuadroTexto"/>
          <p:cNvSpPr txBox="1"/>
          <p:nvPr/>
        </p:nvSpPr>
        <p:spPr>
          <a:xfrm rot="18698219">
            <a:off x="299575" y="2737255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LARCO</a:t>
            </a:r>
            <a:endParaRPr lang="es-ES" sz="700" dirty="0"/>
          </a:p>
        </p:txBody>
      </p:sp>
      <p:sp>
        <p:nvSpPr>
          <p:cNvPr id="36" name="35 Forma libre"/>
          <p:cNvSpPr/>
          <p:nvPr/>
        </p:nvSpPr>
        <p:spPr>
          <a:xfrm>
            <a:off x="2686050" y="571500"/>
            <a:ext cx="981075" cy="2533650"/>
          </a:xfrm>
          <a:custGeom>
            <a:avLst/>
            <a:gdLst>
              <a:gd name="connsiteX0" fmla="*/ 981075 w 981075"/>
              <a:gd name="connsiteY0" fmla="*/ 0 h 2533650"/>
              <a:gd name="connsiteX1" fmla="*/ 0 w 981075"/>
              <a:gd name="connsiteY1" fmla="*/ 2533650 h 2533650"/>
              <a:gd name="connsiteX2" fmla="*/ 0 w 981075"/>
              <a:gd name="connsiteY2" fmla="*/ 2533650 h 253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1075" h="2533650">
                <a:moveTo>
                  <a:pt x="981075" y="0"/>
                </a:moveTo>
                <a:lnTo>
                  <a:pt x="0" y="2533650"/>
                </a:lnTo>
                <a:lnTo>
                  <a:pt x="0" y="253365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CuadroTexto"/>
          <p:cNvSpPr txBox="1"/>
          <p:nvPr/>
        </p:nvSpPr>
        <p:spPr>
          <a:xfrm rot="17578467">
            <a:off x="2293618" y="2445120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HÚSARES DE JUNÍN</a:t>
            </a:r>
            <a:endParaRPr lang="es-ES" sz="700" dirty="0"/>
          </a:p>
        </p:txBody>
      </p:sp>
      <p:sp>
        <p:nvSpPr>
          <p:cNvPr id="38" name="37 CuadroTexto"/>
          <p:cNvSpPr txBox="1"/>
          <p:nvPr/>
        </p:nvSpPr>
        <p:spPr>
          <a:xfrm rot="1256712">
            <a:off x="2424494" y="1710632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AMÉRICA SUR</a:t>
            </a:r>
            <a:endParaRPr lang="es-ES" sz="700" dirty="0"/>
          </a:p>
        </p:txBody>
      </p:sp>
      <p:sp>
        <p:nvSpPr>
          <p:cNvPr id="40" name="39 Forma libre"/>
          <p:cNvSpPr/>
          <p:nvPr/>
        </p:nvSpPr>
        <p:spPr>
          <a:xfrm>
            <a:off x="2291787" y="567159"/>
            <a:ext cx="590309" cy="636608"/>
          </a:xfrm>
          <a:custGeom>
            <a:avLst/>
            <a:gdLst>
              <a:gd name="connsiteX0" fmla="*/ 0 w 590309"/>
              <a:gd name="connsiteY0" fmla="*/ 636608 h 636608"/>
              <a:gd name="connsiteX1" fmla="*/ 162046 w 590309"/>
              <a:gd name="connsiteY1" fmla="*/ 474563 h 636608"/>
              <a:gd name="connsiteX2" fmla="*/ 590309 w 590309"/>
              <a:gd name="connsiteY2" fmla="*/ 0 h 636608"/>
              <a:gd name="connsiteX3" fmla="*/ 590309 w 590309"/>
              <a:gd name="connsiteY3" fmla="*/ 0 h 63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0309" h="636608">
                <a:moveTo>
                  <a:pt x="0" y="636608"/>
                </a:moveTo>
                <a:cubicBezTo>
                  <a:pt x="31830" y="608636"/>
                  <a:pt x="63661" y="580664"/>
                  <a:pt x="162046" y="474563"/>
                </a:cubicBezTo>
                <a:cubicBezTo>
                  <a:pt x="260431" y="368462"/>
                  <a:pt x="590309" y="0"/>
                  <a:pt x="590309" y="0"/>
                </a:cubicBezTo>
                <a:lnTo>
                  <a:pt x="590309" y="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CuadroTexto"/>
          <p:cNvSpPr txBox="1"/>
          <p:nvPr/>
        </p:nvSpPr>
        <p:spPr>
          <a:xfrm rot="18698219">
            <a:off x="2079147" y="918280"/>
            <a:ext cx="8267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LARCO</a:t>
            </a:r>
            <a:endParaRPr lang="es-ES" sz="7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6643702" y="928670"/>
            <a:ext cx="5738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GUE</a:t>
            </a:r>
            <a:endParaRPr lang="es-ES" sz="900" dirty="0"/>
          </a:p>
        </p:txBody>
      </p:sp>
      <p:sp>
        <p:nvSpPr>
          <p:cNvPr id="44" name="43 Forma libre"/>
          <p:cNvSpPr/>
          <p:nvPr/>
        </p:nvSpPr>
        <p:spPr>
          <a:xfrm>
            <a:off x="7467600" y="1371600"/>
            <a:ext cx="609600" cy="1962150"/>
          </a:xfrm>
          <a:custGeom>
            <a:avLst/>
            <a:gdLst>
              <a:gd name="connsiteX0" fmla="*/ 0 w 609600"/>
              <a:gd name="connsiteY0" fmla="*/ 0 h 1962150"/>
              <a:gd name="connsiteX1" fmla="*/ 609600 w 609600"/>
              <a:gd name="connsiteY1" fmla="*/ 1962150 h 1962150"/>
              <a:gd name="connsiteX2" fmla="*/ 609600 w 609600"/>
              <a:gd name="connsiteY2" fmla="*/ 1962150 h 196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1962150">
                <a:moveTo>
                  <a:pt x="0" y="0"/>
                </a:moveTo>
                <a:lnTo>
                  <a:pt x="609600" y="1962150"/>
                </a:lnTo>
                <a:lnTo>
                  <a:pt x="609600" y="196215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CuadroTexto"/>
          <p:cNvSpPr txBox="1"/>
          <p:nvPr/>
        </p:nvSpPr>
        <p:spPr>
          <a:xfrm rot="4343287">
            <a:off x="7101362" y="2009173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 MARINA</a:t>
            </a:r>
            <a:endParaRPr lang="es-ES" sz="700" dirty="0"/>
          </a:p>
        </p:txBody>
      </p:sp>
      <p:sp>
        <p:nvSpPr>
          <p:cNvPr id="49" name="48 Forma libre"/>
          <p:cNvSpPr/>
          <p:nvPr/>
        </p:nvSpPr>
        <p:spPr>
          <a:xfrm>
            <a:off x="5934075" y="3519488"/>
            <a:ext cx="2046287" cy="2405062"/>
          </a:xfrm>
          <a:custGeom>
            <a:avLst/>
            <a:gdLst>
              <a:gd name="connsiteX0" fmla="*/ 1962150 w 2046287"/>
              <a:gd name="connsiteY0" fmla="*/ 128587 h 2405062"/>
              <a:gd name="connsiteX1" fmla="*/ 1790700 w 2046287"/>
              <a:gd name="connsiteY1" fmla="*/ 271462 h 2405062"/>
              <a:gd name="connsiteX2" fmla="*/ 428625 w 2046287"/>
              <a:gd name="connsiteY2" fmla="*/ 1757362 h 2405062"/>
              <a:gd name="connsiteX3" fmla="*/ 95250 w 2046287"/>
              <a:gd name="connsiteY3" fmla="*/ 2147887 h 2405062"/>
              <a:gd name="connsiteX4" fmla="*/ 0 w 2046287"/>
              <a:gd name="connsiteY4" fmla="*/ 2405062 h 2405062"/>
              <a:gd name="connsiteX5" fmla="*/ 0 w 2046287"/>
              <a:gd name="connsiteY5" fmla="*/ 2405062 h 2405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6287" h="2405062">
                <a:moveTo>
                  <a:pt x="1962150" y="128587"/>
                </a:moveTo>
                <a:cubicBezTo>
                  <a:pt x="2004218" y="64293"/>
                  <a:pt x="2046287" y="0"/>
                  <a:pt x="1790700" y="271462"/>
                </a:cubicBezTo>
                <a:cubicBezTo>
                  <a:pt x="1535113" y="542924"/>
                  <a:pt x="711200" y="1444625"/>
                  <a:pt x="428625" y="1757362"/>
                </a:cubicBezTo>
                <a:cubicBezTo>
                  <a:pt x="146050" y="2070100"/>
                  <a:pt x="166688" y="2039937"/>
                  <a:pt x="95250" y="2147887"/>
                </a:cubicBezTo>
                <a:cubicBezTo>
                  <a:pt x="23813" y="2255837"/>
                  <a:pt x="0" y="2405062"/>
                  <a:pt x="0" y="2405062"/>
                </a:cubicBezTo>
                <a:lnTo>
                  <a:pt x="0" y="2405062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CuadroTexto"/>
          <p:cNvSpPr txBox="1"/>
          <p:nvPr/>
        </p:nvSpPr>
        <p:spPr>
          <a:xfrm rot="18698219">
            <a:off x="6201219" y="4706508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CARRETERA INDUSTRIAL</a:t>
            </a:r>
            <a:endParaRPr lang="es-ES" sz="700" dirty="0"/>
          </a:p>
        </p:txBody>
      </p:sp>
      <p:sp>
        <p:nvSpPr>
          <p:cNvPr id="46" name="45 Forma libre"/>
          <p:cNvSpPr/>
          <p:nvPr/>
        </p:nvSpPr>
        <p:spPr>
          <a:xfrm>
            <a:off x="3876675" y="3990975"/>
            <a:ext cx="1905000" cy="1714500"/>
          </a:xfrm>
          <a:custGeom>
            <a:avLst/>
            <a:gdLst>
              <a:gd name="connsiteX0" fmla="*/ 0 w 1905000"/>
              <a:gd name="connsiteY0" fmla="*/ 0 h 1714500"/>
              <a:gd name="connsiteX1" fmla="*/ 1905000 w 1905000"/>
              <a:gd name="connsiteY1" fmla="*/ 1714500 h 1714500"/>
              <a:gd name="connsiteX2" fmla="*/ 1905000 w 1905000"/>
              <a:gd name="connsiteY2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0" h="1714500">
                <a:moveTo>
                  <a:pt x="0" y="0"/>
                </a:moveTo>
                <a:lnTo>
                  <a:pt x="1905000" y="1714500"/>
                </a:lnTo>
                <a:lnTo>
                  <a:pt x="1905000" y="1714500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CuadroTexto"/>
          <p:cNvSpPr txBox="1"/>
          <p:nvPr/>
        </p:nvSpPr>
        <p:spPr>
          <a:xfrm rot="2484051">
            <a:off x="3968995" y="4826347"/>
            <a:ext cx="192500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PROLONG. AV.  FÁTIMA (SIN ASFALTAR)</a:t>
            </a:r>
            <a:endParaRPr lang="es-ES" sz="700" dirty="0"/>
          </a:p>
        </p:txBody>
      </p:sp>
      <p:sp>
        <p:nvSpPr>
          <p:cNvPr id="52" name="51 Forma libre"/>
          <p:cNvSpPr/>
          <p:nvPr/>
        </p:nvSpPr>
        <p:spPr>
          <a:xfrm>
            <a:off x="3657600" y="3997411"/>
            <a:ext cx="506627" cy="494270"/>
          </a:xfrm>
          <a:custGeom>
            <a:avLst/>
            <a:gdLst>
              <a:gd name="connsiteX0" fmla="*/ 0 w 506627"/>
              <a:gd name="connsiteY0" fmla="*/ 203886 h 494270"/>
              <a:gd name="connsiteX1" fmla="*/ 179173 w 506627"/>
              <a:gd name="connsiteY1" fmla="*/ 0 h 494270"/>
              <a:gd name="connsiteX2" fmla="*/ 506627 w 506627"/>
              <a:gd name="connsiteY2" fmla="*/ 284205 h 494270"/>
              <a:gd name="connsiteX3" fmla="*/ 308919 w 506627"/>
              <a:gd name="connsiteY3" fmla="*/ 494270 h 494270"/>
              <a:gd name="connsiteX4" fmla="*/ 0 w 506627"/>
              <a:gd name="connsiteY4" fmla="*/ 203886 h 494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627" h="494270">
                <a:moveTo>
                  <a:pt x="0" y="203886"/>
                </a:moveTo>
                <a:lnTo>
                  <a:pt x="179173" y="0"/>
                </a:lnTo>
                <a:lnTo>
                  <a:pt x="506627" y="284205"/>
                </a:lnTo>
                <a:lnTo>
                  <a:pt x="308919" y="494270"/>
                </a:lnTo>
                <a:lnTo>
                  <a:pt x="0" y="203886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Forma libre"/>
          <p:cNvSpPr/>
          <p:nvPr/>
        </p:nvSpPr>
        <p:spPr>
          <a:xfrm>
            <a:off x="4497859" y="4769708"/>
            <a:ext cx="364525" cy="370703"/>
          </a:xfrm>
          <a:custGeom>
            <a:avLst/>
            <a:gdLst>
              <a:gd name="connsiteX0" fmla="*/ 0 w 364525"/>
              <a:gd name="connsiteY0" fmla="*/ 203887 h 370703"/>
              <a:gd name="connsiteX1" fmla="*/ 203887 w 364525"/>
              <a:gd name="connsiteY1" fmla="*/ 0 h 370703"/>
              <a:gd name="connsiteX2" fmla="*/ 364525 w 364525"/>
              <a:gd name="connsiteY2" fmla="*/ 148281 h 370703"/>
              <a:gd name="connsiteX3" fmla="*/ 185352 w 364525"/>
              <a:gd name="connsiteY3" fmla="*/ 370703 h 370703"/>
              <a:gd name="connsiteX4" fmla="*/ 0 w 364525"/>
              <a:gd name="connsiteY4" fmla="*/ 203887 h 370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525" h="370703">
                <a:moveTo>
                  <a:pt x="0" y="203887"/>
                </a:moveTo>
                <a:lnTo>
                  <a:pt x="203887" y="0"/>
                </a:lnTo>
                <a:lnTo>
                  <a:pt x="364525" y="148281"/>
                </a:lnTo>
                <a:lnTo>
                  <a:pt x="185352" y="370703"/>
                </a:lnTo>
                <a:lnTo>
                  <a:pt x="0" y="203887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53 Forma libre"/>
          <p:cNvSpPr/>
          <p:nvPr/>
        </p:nvSpPr>
        <p:spPr>
          <a:xfrm>
            <a:off x="3966519" y="4300151"/>
            <a:ext cx="654908" cy="642552"/>
          </a:xfrm>
          <a:custGeom>
            <a:avLst/>
            <a:gdLst>
              <a:gd name="connsiteX0" fmla="*/ 0 w 654908"/>
              <a:gd name="connsiteY0" fmla="*/ 265671 h 642552"/>
              <a:gd name="connsiteX1" fmla="*/ 222422 w 654908"/>
              <a:gd name="connsiteY1" fmla="*/ 0 h 642552"/>
              <a:gd name="connsiteX2" fmla="*/ 654908 w 654908"/>
              <a:gd name="connsiteY2" fmla="*/ 401595 h 642552"/>
              <a:gd name="connsiteX3" fmla="*/ 407773 w 654908"/>
              <a:gd name="connsiteY3" fmla="*/ 642552 h 642552"/>
              <a:gd name="connsiteX4" fmla="*/ 0 w 654908"/>
              <a:gd name="connsiteY4" fmla="*/ 265671 h 64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908" h="642552">
                <a:moveTo>
                  <a:pt x="0" y="265671"/>
                </a:moveTo>
                <a:lnTo>
                  <a:pt x="222422" y="0"/>
                </a:lnTo>
                <a:lnTo>
                  <a:pt x="654908" y="401595"/>
                </a:lnTo>
                <a:lnTo>
                  <a:pt x="407773" y="642552"/>
                </a:lnTo>
                <a:lnTo>
                  <a:pt x="0" y="265671"/>
                </a:lnTo>
                <a:close/>
              </a:path>
            </a:pathLst>
          </a:custGeom>
          <a:solidFill>
            <a:schemeClr val="tx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Forma libre"/>
          <p:cNvSpPr/>
          <p:nvPr/>
        </p:nvSpPr>
        <p:spPr>
          <a:xfrm>
            <a:off x="5196016" y="4559643"/>
            <a:ext cx="413952" cy="253314"/>
          </a:xfrm>
          <a:custGeom>
            <a:avLst/>
            <a:gdLst>
              <a:gd name="connsiteX0" fmla="*/ 0 w 413952"/>
              <a:gd name="connsiteY0" fmla="*/ 18535 h 253314"/>
              <a:gd name="connsiteX1" fmla="*/ 389238 w 413952"/>
              <a:gd name="connsiteY1" fmla="*/ 0 h 253314"/>
              <a:gd name="connsiteX2" fmla="*/ 413952 w 413952"/>
              <a:gd name="connsiteY2" fmla="*/ 30892 h 253314"/>
              <a:gd name="connsiteX3" fmla="*/ 216243 w 413952"/>
              <a:gd name="connsiteY3" fmla="*/ 253314 h 253314"/>
              <a:gd name="connsiteX4" fmla="*/ 0 w 413952"/>
              <a:gd name="connsiteY4" fmla="*/ 18535 h 25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52" h="253314">
                <a:moveTo>
                  <a:pt x="0" y="18535"/>
                </a:moveTo>
                <a:lnTo>
                  <a:pt x="389238" y="0"/>
                </a:lnTo>
                <a:lnTo>
                  <a:pt x="413952" y="30892"/>
                </a:lnTo>
                <a:lnTo>
                  <a:pt x="216243" y="253314"/>
                </a:lnTo>
                <a:lnTo>
                  <a:pt x="0" y="18535"/>
                </a:lnTo>
                <a:close/>
              </a:path>
            </a:pathLst>
          </a:custGeom>
          <a:solidFill>
            <a:schemeClr val="bg2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Forma libre"/>
          <p:cNvSpPr/>
          <p:nvPr/>
        </p:nvSpPr>
        <p:spPr>
          <a:xfrm>
            <a:off x="4782065" y="4584357"/>
            <a:ext cx="345989" cy="247135"/>
          </a:xfrm>
          <a:custGeom>
            <a:avLst/>
            <a:gdLst>
              <a:gd name="connsiteX0" fmla="*/ 0 w 345989"/>
              <a:gd name="connsiteY0" fmla="*/ 111211 h 247135"/>
              <a:gd name="connsiteX1" fmla="*/ 61784 w 345989"/>
              <a:gd name="connsiteY1" fmla="*/ 49427 h 247135"/>
              <a:gd name="connsiteX2" fmla="*/ 148281 w 345989"/>
              <a:gd name="connsiteY2" fmla="*/ 12357 h 247135"/>
              <a:gd name="connsiteX3" fmla="*/ 259492 w 345989"/>
              <a:gd name="connsiteY3" fmla="*/ 0 h 247135"/>
              <a:gd name="connsiteX4" fmla="*/ 345989 w 345989"/>
              <a:gd name="connsiteY4" fmla="*/ 0 h 247135"/>
              <a:gd name="connsiteX5" fmla="*/ 333632 w 345989"/>
              <a:gd name="connsiteY5" fmla="*/ 37070 h 247135"/>
              <a:gd name="connsiteX6" fmla="*/ 148281 w 345989"/>
              <a:gd name="connsiteY6" fmla="*/ 247135 h 247135"/>
              <a:gd name="connsiteX7" fmla="*/ 0 w 345989"/>
              <a:gd name="connsiteY7" fmla="*/ 111211 h 2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989" h="247135">
                <a:moveTo>
                  <a:pt x="0" y="111211"/>
                </a:moveTo>
                <a:lnTo>
                  <a:pt x="61784" y="49427"/>
                </a:lnTo>
                <a:lnTo>
                  <a:pt x="148281" y="12357"/>
                </a:lnTo>
                <a:lnTo>
                  <a:pt x="259492" y="0"/>
                </a:lnTo>
                <a:lnTo>
                  <a:pt x="345989" y="0"/>
                </a:lnTo>
                <a:lnTo>
                  <a:pt x="333632" y="37070"/>
                </a:lnTo>
                <a:lnTo>
                  <a:pt x="148281" y="247135"/>
                </a:lnTo>
                <a:lnTo>
                  <a:pt x="0" y="111211"/>
                </a:lnTo>
                <a:close/>
              </a:path>
            </a:pathLst>
          </a:custGeom>
          <a:solidFill>
            <a:schemeClr val="bg2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57 CuadroTexto"/>
          <p:cNvSpPr txBox="1"/>
          <p:nvPr/>
        </p:nvSpPr>
        <p:spPr>
          <a:xfrm>
            <a:off x="3571868" y="4122142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A. PINILLOS</a:t>
            </a:r>
            <a:endParaRPr lang="es-ES" sz="500" dirty="0"/>
          </a:p>
        </p:txBody>
      </p:sp>
      <p:sp>
        <p:nvSpPr>
          <p:cNvPr id="59" name="58 CuadroTexto"/>
          <p:cNvSpPr txBox="1"/>
          <p:nvPr/>
        </p:nvSpPr>
        <p:spPr>
          <a:xfrm>
            <a:off x="4286248" y="4857760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A. PINILLOS</a:t>
            </a:r>
            <a:endParaRPr lang="es-ES" sz="500" dirty="0"/>
          </a:p>
        </p:txBody>
      </p:sp>
      <p:sp>
        <p:nvSpPr>
          <p:cNvPr id="60" name="59 CuadroTexto"/>
          <p:cNvSpPr txBox="1"/>
          <p:nvPr/>
        </p:nvSpPr>
        <p:spPr>
          <a:xfrm rot="2400884">
            <a:off x="3892732" y="4472690"/>
            <a:ext cx="7143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 smtClean="0"/>
              <a:t>TERRENOS DE </a:t>
            </a:r>
          </a:p>
          <a:p>
            <a:pPr algn="ctr"/>
            <a:r>
              <a:rPr lang="es-ES_tradnl" sz="600" dirty="0" smtClean="0"/>
              <a:t>SÁNCHEZ CORDOVA</a:t>
            </a:r>
            <a:endParaRPr lang="es-ES" sz="6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4857752" y="4572008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FAM. GANOZA</a:t>
            </a:r>
            <a:endParaRPr lang="es-ES" sz="500" dirty="0"/>
          </a:p>
        </p:txBody>
      </p:sp>
      <p:sp>
        <p:nvSpPr>
          <p:cNvPr id="62" name="61 Rectángulo"/>
          <p:cNvSpPr/>
          <p:nvPr/>
        </p:nvSpPr>
        <p:spPr>
          <a:xfrm rot="18753361">
            <a:off x="6710657" y="2822876"/>
            <a:ext cx="76976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dirty="0" smtClean="0"/>
              <a:t>( SIN ASFALTAR)</a:t>
            </a:r>
            <a:endParaRPr lang="es-ES" sz="700" dirty="0"/>
          </a:p>
        </p:txBody>
      </p:sp>
      <p:sp>
        <p:nvSpPr>
          <p:cNvPr id="57" name="56 Rectángulo"/>
          <p:cNvSpPr/>
          <p:nvPr/>
        </p:nvSpPr>
        <p:spPr>
          <a:xfrm>
            <a:off x="357158" y="6000768"/>
            <a:ext cx="3334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Terreno ubicado a </a:t>
            </a:r>
            <a:r>
              <a:rPr lang="es-ES" dirty="0" smtClean="0"/>
              <a:t>950m de UPAO</a:t>
            </a:r>
          </a:p>
        </p:txBody>
      </p:sp>
      <p:sp>
        <p:nvSpPr>
          <p:cNvPr id="63" name="62 Forma libre"/>
          <p:cNvSpPr/>
          <p:nvPr/>
        </p:nvSpPr>
        <p:spPr>
          <a:xfrm>
            <a:off x="4296578" y="2181340"/>
            <a:ext cx="2588964" cy="1112703"/>
          </a:xfrm>
          <a:custGeom>
            <a:avLst/>
            <a:gdLst>
              <a:gd name="connsiteX0" fmla="*/ 0 w 2588964"/>
              <a:gd name="connsiteY0" fmla="*/ 220337 h 1112703"/>
              <a:gd name="connsiteX1" fmla="*/ 11017 w 2588964"/>
              <a:gd name="connsiteY1" fmla="*/ 22033 h 1112703"/>
              <a:gd name="connsiteX2" fmla="*/ 429658 w 2588964"/>
              <a:gd name="connsiteY2" fmla="*/ 55084 h 1112703"/>
              <a:gd name="connsiteX3" fmla="*/ 705080 w 2588964"/>
              <a:gd name="connsiteY3" fmla="*/ 0 h 1112703"/>
              <a:gd name="connsiteX4" fmla="*/ 1630497 w 2588964"/>
              <a:gd name="connsiteY4" fmla="*/ 440674 h 1112703"/>
              <a:gd name="connsiteX5" fmla="*/ 2335576 w 2588964"/>
              <a:gd name="connsiteY5" fmla="*/ 826265 h 1112703"/>
              <a:gd name="connsiteX6" fmla="*/ 2577947 w 2588964"/>
              <a:gd name="connsiteY6" fmla="*/ 980501 h 1112703"/>
              <a:gd name="connsiteX7" fmla="*/ 2588964 w 2588964"/>
              <a:gd name="connsiteY7" fmla="*/ 1112703 h 1112703"/>
              <a:gd name="connsiteX8" fmla="*/ 2588964 w 2588964"/>
              <a:gd name="connsiteY8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88964" h="1112703">
                <a:moveTo>
                  <a:pt x="0" y="220337"/>
                </a:moveTo>
                <a:lnTo>
                  <a:pt x="11017" y="22033"/>
                </a:lnTo>
                <a:lnTo>
                  <a:pt x="429658" y="55084"/>
                </a:lnTo>
                <a:lnTo>
                  <a:pt x="705080" y="0"/>
                </a:lnTo>
                <a:lnTo>
                  <a:pt x="1630497" y="440674"/>
                </a:lnTo>
                <a:lnTo>
                  <a:pt x="2335576" y="826265"/>
                </a:lnTo>
                <a:lnTo>
                  <a:pt x="2577947" y="980501"/>
                </a:lnTo>
                <a:lnTo>
                  <a:pt x="2588964" y="1112703"/>
                </a:lnTo>
                <a:lnTo>
                  <a:pt x="2588964" y="1112703"/>
                </a:lnTo>
              </a:path>
            </a:pathLst>
          </a:custGeom>
          <a:ln w="101600">
            <a:solidFill>
              <a:srgbClr val="346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 rot="1682641">
            <a:off x="5171304" y="2660590"/>
            <a:ext cx="20581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>
                <a:solidFill>
                  <a:srgbClr val="FFFF00"/>
                </a:solidFill>
              </a:rPr>
              <a:t>FUTURA AV. LA PERLA  (SIN ASFALTAR)</a:t>
            </a:r>
            <a:endParaRPr lang="es-ES" sz="7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953" t="9548" r="1692" b="8854"/>
          <a:stretch>
            <a:fillRect/>
          </a:stretch>
        </p:blipFill>
        <p:spPr bwMode="auto">
          <a:xfrm>
            <a:off x="357158" y="571480"/>
            <a:ext cx="8437278" cy="53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Forma libre"/>
          <p:cNvSpPr/>
          <p:nvPr/>
        </p:nvSpPr>
        <p:spPr>
          <a:xfrm>
            <a:off x="2413747" y="1317812"/>
            <a:ext cx="4827494" cy="933449"/>
          </a:xfrm>
          <a:custGeom>
            <a:avLst/>
            <a:gdLst>
              <a:gd name="connsiteX0" fmla="*/ 0 w 4827494"/>
              <a:gd name="connsiteY0" fmla="*/ 268941 h 933449"/>
              <a:gd name="connsiteX1" fmla="*/ 584947 w 4827494"/>
              <a:gd name="connsiteY1" fmla="*/ 470647 h 933449"/>
              <a:gd name="connsiteX2" fmla="*/ 1210235 w 4827494"/>
              <a:gd name="connsiteY2" fmla="*/ 726141 h 933449"/>
              <a:gd name="connsiteX3" fmla="*/ 1943100 w 4827494"/>
              <a:gd name="connsiteY3" fmla="*/ 907676 h 933449"/>
              <a:gd name="connsiteX4" fmla="*/ 2507877 w 4827494"/>
              <a:gd name="connsiteY4" fmla="*/ 880782 h 933449"/>
              <a:gd name="connsiteX5" fmla="*/ 3139888 w 4827494"/>
              <a:gd name="connsiteY5" fmla="*/ 813547 h 933449"/>
              <a:gd name="connsiteX6" fmla="*/ 4094629 w 4827494"/>
              <a:gd name="connsiteY6" fmla="*/ 470647 h 933449"/>
              <a:gd name="connsiteX7" fmla="*/ 4827494 w 4827494"/>
              <a:gd name="connsiteY7" fmla="*/ 0 h 933449"/>
              <a:gd name="connsiteX8" fmla="*/ 4827494 w 4827494"/>
              <a:gd name="connsiteY8" fmla="*/ 0 h 93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27494" h="933449">
                <a:moveTo>
                  <a:pt x="0" y="268941"/>
                </a:moveTo>
                <a:cubicBezTo>
                  <a:pt x="191620" y="331694"/>
                  <a:pt x="383241" y="394447"/>
                  <a:pt x="584947" y="470647"/>
                </a:cubicBezTo>
                <a:cubicBezTo>
                  <a:pt x="786653" y="546847"/>
                  <a:pt x="983876" y="653303"/>
                  <a:pt x="1210235" y="726141"/>
                </a:cubicBezTo>
                <a:cubicBezTo>
                  <a:pt x="1436594" y="798979"/>
                  <a:pt x="1726826" y="881903"/>
                  <a:pt x="1943100" y="907676"/>
                </a:cubicBezTo>
                <a:cubicBezTo>
                  <a:pt x="2159374" y="933449"/>
                  <a:pt x="2308412" y="896470"/>
                  <a:pt x="2507877" y="880782"/>
                </a:cubicBezTo>
                <a:cubicBezTo>
                  <a:pt x="2707342" y="865094"/>
                  <a:pt x="2875429" y="881903"/>
                  <a:pt x="3139888" y="813547"/>
                </a:cubicBezTo>
                <a:cubicBezTo>
                  <a:pt x="3404347" y="745191"/>
                  <a:pt x="3813361" y="606238"/>
                  <a:pt x="4094629" y="470647"/>
                </a:cubicBezTo>
                <a:cubicBezTo>
                  <a:pt x="4375897" y="335056"/>
                  <a:pt x="4827494" y="0"/>
                  <a:pt x="4827494" y="0"/>
                </a:cubicBezTo>
                <a:lnTo>
                  <a:pt x="4827494" y="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orma libre"/>
          <p:cNvSpPr/>
          <p:nvPr/>
        </p:nvSpPr>
        <p:spPr>
          <a:xfrm>
            <a:off x="5193234" y="2247609"/>
            <a:ext cx="2624537" cy="1458852"/>
          </a:xfrm>
          <a:custGeom>
            <a:avLst/>
            <a:gdLst>
              <a:gd name="connsiteX0" fmla="*/ 0 w 2624537"/>
              <a:gd name="connsiteY0" fmla="*/ 0 h 1458852"/>
              <a:gd name="connsiteX1" fmla="*/ 614253 w 2624537"/>
              <a:gd name="connsiteY1" fmla="*/ 314107 h 1458852"/>
              <a:gd name="connsiteX2" fmla="*/ 1172665 w 2624537"/>
              <a:gd name="connsiteY2" fmla="*/ 600293 h 1458852"/>
              <a:gd name="connsiteX3" fmla="*/ 1675236 w 2624537"/>
              <a:gd name="connsiteY3" fmla="*/ 900440 h 1458852"/>
              <a:gd name="connsiteX4" fmla="*/ 1982363 w 2624537"/>
              <a:gd name="connsiteY4" fmla="*/ 1130785 h 1458852"/>
              <a:gd name="connsiteX5" fmla="*/ 2624537 w 2624537"/>
              <a:gd name="connsiteY5" fmla="*/ 1458852 h 1458852"/>
              <a:gd name="connsiteX6" fmla="*/ 2624537 w 2624537"/>
              <a:gd name="connsiteY6" fmla="*/ 1458852 h 1458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4537" h="1458852">
                <a:moveTo>
                  <a:pt x="0" y="0"/>
                </a:moveTo>
                <a:lnTo>
                  <a:pt x="614253" y="314107"/>
                </a:lnTo>
                <a:cubicBezTo>
                  <a:pt x="809697" y="414156"/>
                  <a:pt x="995835" y="502571"/>
                  <a:pt x="1172665" y="600293"/>
                </a:cubicBezTo>
                <a:cubicBezTo>
                  <a:pt x="1349495" y="698015"/>
                  <a:pt x="1540286" y="812025"/>
                  <a:pt x="1675236" y="900440"/>
                </a:cubicBezTo>
                <a:cubicBezTo>
                  <a:pt x="1810186" y="988855"/>
                  <a:pt x="1824146" y="1037716"/>
                  <a:pt x="1982363" y="1130785"/>
                </a:cubicBezTo>
                <a:cubicBezTo>
                  <a:pt x="2140580" y="1223854"/>
                  <a:pt x="2624537" y="1458852"/>
                  <a:pt x="2624537" y="1458852"/>
                </a:cubicBezTo>
                <a:lnTo>
                  <a:pt x="2624537" y="1458852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 rot="1682641">
            <a:off x="5171304" y="2660590"/>
            <a:ext cx="20581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FUTURA AV. LA PERLA  (SIN ASFALTAR)</a:t>
            </a:r>
            <a:endParaRPr lang="es-ES" sz="700" dirty="0"/>
          </a:p>
        </p:txBody>
      </p:sp>
      <p:sp>
        <p:nvSpPr>
          <p:cNvPr id="7" name="6 Forma libre"/>
          <p:cNvSpPr/>
          <p:nvPr/>
        </p:nvSpPr>
        <p:spPr>
          <a:xfrm>
            <a:off x="4725563" y="2261569"/>
            <a:ext cx="3008446" cy="2484935"/>
          </a:xfrm>
          <a:custGeom>
            <a:avLst/>
            <a:gdLst>
              <a:gd name="connsiteX0" fmla="*/ 3008446 w 3008446"/>
              <a:gd name="connsiteY0" fmla="*/ 0 h 2484935"/>
              <a:gd name="connsiteX1" fmla="*/ 2205729 w 3008446"/>
              <a:gd name="connsiteY1" fmla="*/ 865539 h 2484935"/>
              <a:gd name="connsiteX2" fmla="*/ 1696177 w 3008446"/>
              <a:gd name="connsiteY2" fmla="*/ 1479793 h 2484935"/>
              <a:gd name="connsiteX3" fmla="*/ 1109845 w 3008446"/>
              <a:gd name="connsiteY3" fmla="*/ 2135927 h 2484935"/>
              <a:gd name="connsiteX4" fmla="*/ 816678 w 3008446"/>
              <a:gd name="connsiteY4" fmla="*/ 2268550 h 2484935"/>
              <a:gd name="connsiteX5" fmla="*/ 272226 w 3008446"/>
              <a:gd name="connsiteY5" fmla="*/ 2282510 h 2484935"/>
              <a:gd name="connsiteX6" fmla="*/ 90742 w 3008446"/>
              <a:gd name="connsiteY6" fmla="*/ 2345332 h 2484935"/>
              <a:gd name="connsiteX7" fmla="*/ 0 w 3008446"/>
              <a:gd name="connsiteY7" fmla="*/ 2484935 h 2484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08446" h="2484935">
                <a:moveTo>
                  <a:pt x="3008446" y="0"/>
                </a:moveTo>
                <a:cubicBezTo>
                  <a:pt x="2716443" y="309453"/>
                  <a:pt x="2424440" y="618907"/>
                  <a:pt x="2205729" y="865539"/>
                </a:cubicBezTo>
                <a:cubicBezTo>
                  <a:pt x="1987018" y="1112171"/>
                  <a:pt x="1878824" y="1268062"/>
                  <a:pt x="1696177" y="1479793"/>
                </a:cubicBezTo>
                <a:cubicBezTo>
                  <a:pt x="1513530" y="1691524"/>
                  <a:pt x="1256428" y="2004467"/>
                  <a:pt x="1109845" y="2135927"/>
                </a:cubicBezTo>
                <a:cubicBezTo>
                  <a:pt x="963262" y="2267387"/>
                  <a:pt x="956281" y="2244120"/>
                  <a:pt x="816678" y="2268550"/>
                </a:cubicBezTo>
                <a:cubicBezTo>
                  <a:pt x="677075" y="2292980"/>
                  <a:pt x="393215" y="2269713"/>
                  <a:pt x="272226" y="2282510"/>
                </a:cubicBezTo>
                <a:cubicBezTo>
                  <a:pt x="151237" y="2295307"/>
                  <a:pt x="136113" y="2311595"/>
                  <a:pt x="90742" y="2345332"/>
                </a:cubicBezTo>
                <a:cubicBezTo>
                  <a:pt x="45371" y="2379069"/>
                  <a:pt x="22685" y="2432002"/>
                  <a:pt x="0" y="2484935"/>
                </a:cubicBezTo>
              </a:path>
            </a:pathLst>
          </a:cu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orma libre"/>
          <p:cNvSpPr/>
          <p:nvPr/>
        </p:nvSpPr>
        <p:spPr>
          <a:xfrm>
            <a:off x="2778101" y="2317411"/>
            <a:ext cx="2233648" cy="2764140"/>
          </a:xfrm>
          <a:custGeom>
            <a:avLst/>
            <a:gdLst>
              <a:gd name="connsiteX0" fmla="*/ 2205728 w 2233648"/>
              <a:gd name="connsiteY0" fmla="*/ 0 h 2764140"/>
              <a:gd name="connsiteX1" fmla="*/ 2177807 w 2233648"/>
              <a:gd name="connsiteY1" fmla="*/ 279206 h 2764140"/>
              <a:gd name="connsiteX2" fmla="*/ 1870681 w 2233648"/>
              <a:gd name="connsiteY2" fmla="*/ 670094 h 2764140"/>
              <a:gd name="connsiteX3" fmla="*/ 984201 w 2233648"/>
              <a:gd name="connsiteY3" fmla="*/ 1696177 h 2764140"/>
              <a:gd name="connsiteX4" fmla="*/ 0 w 2233648"/>
              <a:gd name="connsiteY4" fmla="*/ 2764140 h 2764140"/>
              <a:gd name="connsiteX5" fmla="*/ 0 w 2233648"/>
              <a:gd name="connsiteY5" fmla="*/ 2764140 h 276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33648" h="2764140">
                <a:moveTo>
                  <a:pt x="2205728" y="0"/>
                </a:moveTo>
                <a:cubicBezTo>
                  <a:pt x="2219688" y="83762"/>
                  <a:pt x="2233648" y="167524"/>
                  <a:pt x="2177807" y="279206"/>
                </a:cubicBezTo>
                <a:cubicBezTo>
                  <a:pt x="2121966" y="390888"/>
                  <a:pt x="2069615" y="433932"/>
                  <a:pt x="1870681" y="670094"/>
                </a:cubicBezTo>
                <a:cubicBezTo>
                  <a:pt x="1671747" y="906256"/>
                  <a:pt x="1295981" y="1347169"/>
                  <a:pt x="984201" y="1696177"/>
                </a:cubicBezTo>
                <a:cubicBezTo>
                  <a:pt x="672421" y="2045185"/>
                  <a:pt x="0" y="2764140"/>
                  <a:pt x="0" y="2764140"/>
                </a:cubicBezTo>
                <a:lnTo>
                  <a:pt x="0" y="276414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 rot="18698219">
            <a:off x="3157095" y="3920690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CÉSAR VALLEJO</a:t>
            </a:r>
            <a:endParaRPr lang="es-ES" sz="700" dirty="0"/>
          </a:p>
        </p:txBody>
      </p:sp>
      <p:sp>
        <p:nvSpPr>
          <p:cNvPr id="12" name="11 CuadroTexto"/>
          <p:cNvSpPr txBox="1"/>
          <p:nvPr/>
        </p:nvSpPr>
        <p:spPr>
          <a:xfrm rot="20402498">
            <a:off x="5284054" y="1915749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AMÉRICA SUR</a:t>
            </a:r>
            <a:endParaRPr lang="es-ES" sz="700" dirty="0"/>
          </a:p>
        </p:txBody>
      </p:sp>
      <p:sp>
        <p:nvSpPr>
          <p:cNvPr id="13" name="12 Forma libre"/>
          <p:cNvSpPr/>
          <p:nvPr/>
        </p:nvSpPr>
        <p:spPr>
          <a:xfrm>
            <a:off x="6624165" y="3287652"/>
            <a:ext cx="607273" cy="307127"/>
          </a:xfrm>
          <a:custGeom>
            <a:avLst/>
            <a:gdLst>
              <a:gd name="connsiteX0" fmla="*/ 0 w 607273"/>
              <a:gd name="connsiteY0" fmla="*/ 279206 h 307127"/>
              <a:gd name="connsiteX1" fmla="*/ 125643 w 607273"/>
              <a:gd name="connsiteY1" fmla="*/ 118663 h 307127"/>
              <a:gd name="connsiteX2" fmla="*/ 223365 w 607273"/>
              <a:gd name="connsiteY2" fmla="*/ 27921 h 307127"/>
              <a:gd name="connsiteX3" fmla="*/ 272226 w 607273"/>
              <a:gd name="connsiteY3" fmla="*/ 0 h 307127"/>
              <a:gd name="connsiteX4" fmla="*/ 349008 w 607273"/>
              <a:gd name="connsiteY4" fmla="*/ 20940 h 307127"/>
              <a:gd name="connsiteX5" fmla="*/ 467670 w 607273"/>
              <a:gd name="connsiteY5" fmla="*/ 111682 h 307127"/>
              <a:gd name="connsiteX6" fmla="*/ 586333 w 607273"/>
              <a:gd name="connsiteY6" fmla="*/ 174504 h 307127"/>
              <a:gd name="connsiteX7" fmla="*/ 607273 w 607273"/>
              <a:gd name="connsiteY7" fmla="*/ 181484 h 307127"/>
              <a:gd name="connsiteX8" fmla="*/ 565392 w 607273"/>
              <a:gd name="connsiteY8" fmla="*/ 237325 h 307127"/>
              <a:gd name="connsiteX9" fmla="*/ 362968 w 607273"/>
              <a:gd name="connsiteY9" fmla="*/ 265246 h 307127"/>
              <a:gd name="connsiteX10" fmla="*/ 160543 w 607273"/>
              <a:gd name="connsiteY10" fmla="*/ 293166 h 307127"/>
              <a:gd name="connsiteX11" fmla="*/ 48861 w 607273"/>
              <a:gd name="connsiteY11" fmla="*/ 307127 h 307127"/>
              <a:gd name="connsiteX12" fmla="*/ 0 w 607273"/>
              <a:gd name="connsiteY12" fmla="*/ 279206 h 307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7273" h="307127">
                <a:moveTo>
                  <a:pt x="0" y="279206"/>
                </a:moveTo>
                <a:lnTo>
                  <a:pt x="125643" y="118663"/>
                </a:lnTo>
                <a:lnTo>
                  <a:pt x="223365" y="27921"/>
                </a:lnTo>
                <a:lnTo>
                  <a:pt x="272226" y="0"/>
                </a:lnTo>
                <a:lnTo>
                  <a:pt x="349008" y="20940"/>
                </a:lnTo>
                <a:lnTo>
                  <a:pt x="467670" y="111682"/>
                </a:lnTo>
                <a:lnTo>
                  <a:pt x="586333" y="174504"/>
                </a:lnTo>
                <a:lnTo>
                  <a:pt x="607273" y="181484"/>
                </a:lnTo>
                <a:lnTo>
                  <a:pt x="565392" y="237325"/>
                </a:lnTo>
                <a:lnTo>
                  <a:pt x="362968" y="265246"/>
                </a:lnTo>
                <a:lnTo>
                  <a:pt x="160543" y="293166"/>
                </a:lnTo>
                <a:lnTo>
                  <a:pt x="48861" y="307127"/>
                </a:lnTo>
                <a:lnTo>
                  <a:pt x="0" y="279206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Forma libre"/>
          <p:cNvSpPr/>
          <p:nvPr/>
        </p:nvSpPr>
        <p:spPr>
          <a:xfrm>
            <a:off x="3929826" y="3531957"/>
            <a:ext cx="984201" cy="963261"/>
          </a:xfrm>
          <a:custGeom>
            <a:avLst/>
            <a:gdLst>
              <a:gd name="connsiteX0" fmla="*/ 0 w 984201"/>
              <a:gd name="connsiteY0" fmla="*/ 432770 h 963261"/>
              <a:gd name="connsiteX1" fmla="*/ 390889 w 984201"/>
              <a:gd name="connsiteY1" fmla="*/ 0 h 963261"/>
              <a:gd name="connsiteX2" fmla="*/ 872519 w 984201"/>
              <a:gd name="connsiteY2" fmla="*/ 544452 h 963261"/>
              <a:gd name="connsiteX3" fmla="*/ 984201 w 984201"/>
              <a:gd name="connsiteY3" fmla="*/ 600293 h 963261"/>
              <a:gd name="connsiteX4" fmla="*/ 593313 w 984201"/>
              <a:gd name="connsiteY4" fmla="*/ 963261 h 963261"/>
              <a:gd name="connsiteX5" fmla="*/ 0 w 984201"/>
              <a:gd name="connsiteY5" fmla="*/ 432770 h 963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201" h="963261">
                <a:moveTo>
                  <a:pt x="0" y="432770"/>
                </a:moveTo>
                <a:lnTo>
                  <a:pt x="390889" y="0"/>
                </a:lnTo>
                <a:lnTo>
                  <a:pt x="872519" y="544452"/>
                </a:lnTo>
                <a:lnTo>
                  <a:pt x="984201" y="600293"/>
                </a:lnTo>
                <a:lnTo>
                  <a:pt x="593313" y="963261"/>
                </a:lnTo>
                <a:lnTo>
                  <a:pt x="0" y="432770"/>
                </a:lnTo>
                <a:close/>
              </a:path>
            </a:pathLst>
          </a:custGeom>
          <a:solidFill>
            <a:srgbClr val="FFC00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4071934" y="3786190"/>
            <a:ext cx="57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REAL PLAZA</a:t>
            </a:r>
            <a:endParaRPr lang="es-ES" sz="900" dirty="0"/>
          </a:p>
        </p:txBody>
      </p:sp>
      <p:sp>
        <p:nvSpPr>
          <p:cNvPr id="19" name="18 Forma libre"/>
          <p:cNvSpPr/>
          <p:nvPr/>
        </p:nvSpPr>
        <p:spPr>
          <a:xfrm>
            <a:off x="3860024" y="2240629"/>
            <a:ext cx="1033063" cy="949301"/>
          </a:xfrm>
          <a:custGeom>
            <a:avLst/>
            <a:gdLst>
              <a:gd name="connsiteX0" fmla="*/ 0 w 1033063"/>
              <a:gd name="connsiteY0" fmla="*/ 446730 h 949301"/>
              <a:gd name="connsiteX1" fmla="*/ 202425 w 1033063"/>
              <a:gd name="connsiteY1" fmla="*/ 0 h 949301"/>
              <a:gd name="connsiteX2" fmla="*/ 579353 w 1033063"/>
              <a:gd name="connsiteY2" fmla="*/ 62821 h 949301"/>
              <a:gd name="connsiteX3" fmla="*/ 872520 w 1033063"/>
              <a:gd name="connsiteY3" fmla="*/ 62821 h 949301"/>
              <a:gd name="connsiteX4" fmla="*/ 1026083 w 1033063"/>
              <a:gd name="connsiteY4" fmla="*/ 48861 h 949301"/>
              <a:gd name="connsiteX5" fmla="*/ 1033063 w 1033063"/>
              <a:gd name="connsiteY5" fmla="*/ 181484 h 949301"/>
              <a:gd name="connsiteX6" fmla="*/ 984202 w 1033063"/>
              <a:gd name="connsiteY6" fmla="*/ 355988 h 949301"/>
              <a:gd name="connsiteX7" fmla="*/ 732916 w 1033063"/>
              <a:gd name="connsiteY7" fmla="*/ 677075 h 949301"/>
              <a:gd name="connsiteX8" fmla="*/ 523512 w 1033063"/>
              <a:gd name="connsiteY8" fmla="*/ 949301 h 949301"/>
              <a:gd name="connsiteX9" fmla="*/ 453710 w 1033063"/>
              <a:gd name="connsiteY9" fmla="*/ 816678 h 949301"/>
              <a:gd name="connsiteX10" fmla="*/ 265246 w 1033063"/>
              <a:gd name="connsiteY10" fmla="*/ 663115 h 949301"/>
              <a:gd name="connsiteX11" fmla="*/ 0 w 1033063"/>
              <a:gd name="connsiteY11" fmla="*/ 446730 h 94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33063" h="949301">
                <a:moveTo>
                  <a:pt x="0" y="446730"/>
                </a:moveTo>
                <a:lnTo>
                  <a:pt x="202425" y="0"/>
                </a:lnTo>
                <a:lnTo>
                  <a:pt x="579353" y="62821"/>
                </a:lnTo>
                <a:lnTo>
                  <a:pt x="872520" y="62821"/>
                </a:lnTo>
                <a:lnTo>
                  <a:pt x="1026083" y="48861"/>
                </a:lnTo>
                <a:lnTo>
                  <a:pt x="1033063" y="181484"/>
                </a:lnTo>
                <a:lnTo>
                  <a:pt x="984202" y="355988"/>
                </a:lnTo>
                <a:lnTo>
                  <a:pt x="732916" y="677075"/>
                </a:lnTo>
                <a:lnTo>
                  <a:pt x="523512" y="949301"/>
                </a:lnTo>
                <a:lnTo>
                  <a:pt x="453710" y="816678"/>
                </a:lnTo>
                <a:lnTo>
                  <a:pt x="265246" y="663115"/>
                </a:lnTo>
                <a:lnTo>
                  <a:pt x="0" y="446730"/>
                </a:lnTo>
                <a:close/>
              </a:path>
            </a:pathLst>
          </a:custGeom>
          <a:solidFill>
            <a:schemeClr val="tx2">
              <a:lumMod val="40000"/>
              <a:lumOff val="6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4141045" y="2412350"/>
            <a:ext cx="5738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UPAO</a:t>
            </a:r>
            <a:endParaRPr lang="es-ES" sz="900" dirty="0"/>
          </a:p>
        </p:txBody>
      </p:sp>
      <p:sp>
        <p:nvSpPr>
          <p:cNvPr id="20" name="19 Elipse"/>
          <p:cNvSpPr/>
          <p:nvPr/>
        </p:nvSpPr>
        <p:spPr>
          <a:xfrm>
            <a:off x="7215206" y="928670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7143768" y="941800"/>
            <a:ext cx="5738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Grau</a:t>
            </a:r>
            <a:endParaRPr lang="es-ES" sz="1050" dirty="0"/>
          </a:p>
        </p:txBody>
      </p:sp>
      <p:sp>
        <p:nvSpPr>
          <p:cNvPr id="22" name="21 Elipse"/>
          <p:cNvSpPr/>
          <p:nvPr/>
        </p:nvSpPr>
        <p:spPr>
          <a:xfrm>
            <a:off x="7929586" y="3357562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CuadroTexto"/>
          <p:cNvSpPr txBox="1"/>
          <p:nvPr/>
        </p:nvSpPr>
        <p:spPr>
          <a:xfrm>
            <a:off x="7786710" y="3357562"/>
            <a:ext cx="785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La Marina</a:t>
            </a:r>
            <a:endParaRPr lang="es-ES" sz="1050" dirty="0"/>
          </a:p>
        </p:txBody>
      </p:sp>
      <p:sp>
        <p:nvSpPr>
          <p:cNvPr id="24" name="23 Elipse"/>
          <p:cNvSpPr/>
          <p:nvPr/>
        </p:nvSpPr>
        <p:spPr>
          <a:xfrm>
            <a:off x="1928794" y="1214422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CuadroTexto"/>
          <p:cNvSpPr txBox="1"/>
          <p:nvPr/>
        </p:nvSpPr>
        <p:spPr>
          <a:xfrm>
            <a:off x="1714480" y="1227552"/>
            <a:ext cx="785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Larco</a:t>
            </a:r>
            <a:endParaRPr lang="es-ES" sz="1050" dirty="0"/>
          </a:p>
        </p:txBody>
      </p:sp>
      <p:sp>
        <p:nvSpPr>
          <p:cNvPr id="26" name="25 Forma libre"/>
          <p:cNvSpPr/>
          <p:nvPr/>
        </p:nvSpPr>
        <p:spPr>
          <a:xfrm>
            <a:off x="2752725" y="2628900"/>
            <a:ext cx="638175" cy="685800"/>
          </a:xfrm>
          <a:custGeom>
            <a:avLst/>
            <a:gdLst>
              <a:gd name="connsiteX0" fmla="*/ 0 w 638175"/>
              <a:gd name="connsiteY0" fmla="*/ 504825 h 685800"/>
              <a:gd name="connsiteX1" fmla="*/ 180975 w 638175"/>
              <a:gd name="connsiteY1" fmla="*/ 0 h 685800"/>
              <a:gd name="connsiteX2" fmla="*/ 638175 w 638175"/>
              <a:gd name="connsiteY2" fmla="*/ 152400 h 685800"/>
              <a:gd name="connsiteX3" fmla="*/ 457200 w 638175"/>
              <a:gd name="connsiteY3" fmla="*/ 685800 h 685800"/>
              <a:gd name="connsiteX4" fmla="*/ 0 w 638175"/>
              <a:gd name="connsiteY4" fmla="*/ 50482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175" h="685800">
                <a:moveTo>
                  <a:pt x="0" y="504825"/>
                </a:moveTo>
                <a:lnTo>
                  <a:pt x="180975" y="0"/>
                </a:lnTo>
                <a:lnTo>
                  <a:pt x="638175" y="152400"/>
                </a:lnTo>
                <a:lnTo>
                  <a:pt x="457200" y="685800"/>
                </a:lnTo>
                <a:lnTo>
                  <a:pt x="0" y="504825"/>
                </a:lnTo>
                <a:close/>
              </a:path>
            </a:pathLst>
          </a:custGeom>
          <a:solidFill>
            <a:srgbClr val="00B0F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2643174" y="278605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CLARETIANO</a:t>
            </a:r>
            <a:endParaRPr lang="es-ES" sz="900" dirty="0"/>
          </a:p>
        </p:txBody>
      </p:sp>
      <p:sp>
        <p:nvSpPr>
          <p:cNvPr id="28" name="27 Forma libre"/>
          <p:cNvSpPr/>
          <p:nvPr/>
        </p:nvSpPr>
        <p:spPr>
          <a:xfrm>
            <a:off x="2981325" y="1381125"/>
            <a:ext cx="295275" cy="400050"/>
          </a:xfrm>
          <a:custGeom>
            <a:avLst/>
            <a:gdLst>
              <a:gd name="connsiteX0" fmla="*/ 142875 w 295275"/>
              <a:gd name="connsiteY0" fmla="*/ 400050 h 400050"/>
              <a:gd name="connsiteX1" fmla="*/ 295275 w 295275"/>
              <a:gd name="connsiteY1" fmla="*/ 66675 h 400050"/>
              <a:gd name="connsiteX2" fmla="*/ 171450 w 295275"/>
              <a:gd name="connsiteY2" fmla="*/ 0 h 400050"/>
              <a:gd name="connsiteX3" fmla="*/ 0 w 295275"/>
              <a:gd name="connsiteY3" fmla="*/ 361950 h 400050"/>
              <a:gd name="connsiteX4" fmla="*/ 142875 w 295275"/>
              <a:gd name="connsiteY4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275" h="400050">
                <a:moveTo>
                  <a:pt x="142875" y="400050"/>
                </a:moveTo>
                <a:lnTo>
                  <a:pt x="295275" y="66675"/>
                </a:lnTo>
                <a:lnTo>
                  <a:pt x="171450" y="0"/>
                </a:lnTo>
                <a:lnTo>
                  <a:pt x="0" y="361950"/>
                </a:lnTo>
                <a:lnTo>
                  <a:pt x="142875" y="400050"/>
                </a:lnTo>
                <a:close/>
              </a:path>
            </a:pathLst>
          </a:custGeom>
          <a:solidFill>
            <a:srgbClr val="92D05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CuadroTexto"/>
          <p:cNvSpPr txBox="1"/>
          <p:nvPr/>
        </p:nvSpPr>
        <p:spPr>
          <a:xfrm>
            <a:off x="2714612" y="1357298"/>
            <a:ext cx="57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BELLAS ARTES</a:t>
            </a:r>
            <a:endParaRPr lang="es-ES" sz="900" dirty="0"/>
          </a:p>
        </p:txBody>
      </p:sp>
      <p:sp>
        <p:nvSpPr>
          <p:cNvPr id="31" name="30 Forma libre"/>
          <p:cNvSpPr/>
          <p:nvPr/>
        </p:nvSpPr>
        <p:spPr>
          <a:xfrm>
            <a:off x="2305050" y="3990975"/>
            <a:ext cx="419100" cy="409575"/>
          </a:xfrm>
          <a:custGeom>
            <a:avLst/>
            <a:gdLst>
              <a:gd name="connsiteX0" fmla="*/ 142875 w 419100"/>
              <a:gd name="connsiteY0" fmla="*/ 0 h 409575"/>
              <a:gd name="connsiteX1" fmla="*/ 419100 w 419100"/>
              <a:gd name="connsiteY1" fmla="*/ 95250 h 409575"/>
              <a:gd name="connsiteX2" fmla="*/ 342900 w 419100"/>
              <a:gd name="connsiteY2" fmla="*/ 409575 h 409575"/>
              <a:gd name="connsiteX3" fmla="*/ 0 w 419100"/>
              <a:gd name="connsiteY3" fmla="*/ 304800 h 409575"/>
              <a:gd name="connsiteX4" fmla="*/ 142875 w 419100"/>
              <a:gd name="connsiteY4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00" h="409575">
                <a:moveTo>
                  <a:pt x="142875" y="0"/>
                </a:moveTo>
                <a:lnTo>
                  <a:pt x="419100" y="95250"/>
                </a:lnTo>
                <a:lnTo>
                  <a:pt x="342900" y="409575"/>
                </a:lnTo>
                <a:lnTo>
                  <a:pt x="0" y="304800"/>
                </a:lnTo>
                <a:lnTo>
                  <a:pt x="142875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CuadroTexto"/>
          <p:cNvSpPr txBox="1"/>
          <p:nvPr/>
        </p:nvSpPr>
        <p:spPr>
          <a:xfrm>
            <a:off x="2357422" y="400050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LA INMACULADA</a:t>
            </a:r>
            <a:endParaRPr lang="es-ES" sz="900" dirty="0"/>
          </a:p>
        </p:txBody>
      </p:sp>
      <p:sp>
        <p:nvSpPr>
          <p:cNvPr id="33" name="32 Forma libre"/>
          <p:cNvSpPr/>
          <p:nvPr/>
        </p:nvSpPr>
        <p:spPr>
          <a:xfrm>
            <a:off x="1416179" y="4276725"/>
            <a:ext cx="784096" cy="752475"/>
          </a:xfrm>
          <a:custGeom>
            <a:avLst/>
            <a:gdLst>
              <a:gd name="connsiteX0" fmla="*/ 3046 w 784096"/>
              <a:gd name="connsiteY0" fmla="*/ 571500 h 752475"/>
              <a:gd name="connsiteX1" fmla="*/ 193546 w 784096"/>
              <a:gd name="connsiteY1" fmla="*/ 0 h 752475"/>
              <a:gd name="connsiteX2" fmla="*/ 784096 w 784096"/>
              <a:gd name="connsiteY2" fmla="*/ 200025 h 752475"/>
              <a:gd name="connsiteX3" fmla="*/ 660271 w 784096"/>
              <a:gd name="connsiteY3" fmla="*/ 752475 h 752475"/>
              <a:gd name="connsiteX4" fmla="*/ 3046 w 784096"/>
              <a:gd name="connsiteY4" fmla="*/ 561975 h 752475"/>
              <a:gd name="connsiteX5" fmla="*/ 3046 w 784096"/>
              <a:gd name="connsiteY5" fmla="*/ 57150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4096" h="752475">
                <a:moveTo>
                  <a:pt x="3046" y="571500"/>
                </a:moveTo>
                <a:lnTo>
                  <a:pt x="193546" y="0"/>
                </a:lnTo>
                <a:lnTo>
                  <a:pt x="784096" y="200025"/>
                </a:lnTo>
                <a:lnTo>
                  <a:pt x="660271" y="752475"/>
                </a:lnTo>
                <a:lnTo>
                  <a:pt x="3046" y="561975"/>
                </a:lnTo>
                <a:cubicBezTo>
                  <a:pt x="0" y="561079"/>
                  <a:pt x="9396" y="561975"/>
                  <a:pt x="3046" y="571500"/>
                </a:cubicBezTo>
                <a:close/>
              </a:path>
            </a:pathLst>
          </a:custGeom>
          <a:solidFill>
            <a:schemeClr val="accent6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CuadroTexto"/>
          <p:cNvSpPr txBox="1"/>
          <p:nvPr/>
        </p:nvSpPr>
        <p:spPr>
          <a:xfrm>
            <a:off x="1285852" y="4500570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SAN JOSÉ</a:t>
            </a:r>
            <a:endParaRPr lang="es-ES" sz="900" dirty="0"/>
          </a:p>
        </p:txBody>
      </p:sp>
      <p:sp>
        <p:nvSpPr>
          <p:cNvPr id="34" name="33 Forma libre"/>
          <p:cNvSpPr/>
          <p:nvPr/>
        </p:nvSpPr>
        <p:spPr>
          <a:xfrm>
            <a:off x="352425" y="1609725"/>
            <a:ext cx="1619250" cy="1876425"/>
          </a:xfrm>
          <a:custGeom>
            <a:avLst/>
            <a:gdLst>
              <a:gd name="connsiteX0" fmla="*/ 1619250 w 1619250"/>
              <a:gd name="connsiteY0" fmla="*/ 0 h 1876425"/>
              <a:gd name="connsiteX1" fmla="*/ 0 w 1619250"/>
              <a:gd name="connsiteY1" fmla="*/ 1876425 h 1876425"/>
              <a:gd name="connsiteX2" fmla="*/ 0 w 1619250"/>
              <a:gd name="connsiteY2" fmla="*/ 1876425 h 1876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9250" h="1876425">
                <a:moveTo>
                  <a:pt x="1619250" y="0"/>
                </a:moveTo>
                <a:lnTo>
                  <a:pt x="0" y="1876425"/>
                </a:lnTo>
                <a:lnTo>
                  <a:pt x="0" y="1876425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CuadroTexto"/>
          <p:cNvSpPr txBox="1"/>
          <p:nvPr/>
        </p:nvSpPr>
        <p:spPr>
          <a:xfrm rot="18698219">
            <a:off x="299575" y="2737255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LARCO</a:t>
            </a:r>
            <a:endParaRPr lang="es-ES" sz="700" dirty="0"/>
          </a:p>
        </p:txBody>
      </p:sp>
      <p:sp>
        <p:nvSpPr>
          <p:cNvPr id="36" name="35 Forma libre"/>
          <p:cNvSpPr/>
          <p:nvPr/>
        </p:nvSpPr>
        <p:spPr>
          <a:xfrm>
            <a:off x="2686050" y="571500"/>
            <a:ext cx="981075" cy="2533650"/>
          </a:xfrm>
          <a:custGeom>
            <a:avLst/>
            <a:gdLst>
              <a:gd name="connsiteX0" fmla="*/ 981075 w 981075"/>
              <a:gd name="connsiteY0" fmla="*/ 0 h 2533650"/>
              <a:gd name="connsiteX1" fmla="*/ 0 w 981075"/>
              <a:gd name="connsiteY1" fmla="*/ 2533650 h 2533650"/>
              <a:gd name="connsiteX2" fmla="*/ 0 w 981075"/>
              <a:gd name="connsiteY2" fmla="*/ 2533650 h 253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1075" h="2533650">
                <a:moveTo>
                  <a:pt x="981075" y="0"/>
                </a:moveTo>
                <a:lnTo>
                  <a:pt x="0" y="2533650"/>
                </a:lnTo>
                <a:lnTo>
                  <a:pt x="0" y="253365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CuadroTexto"/>
          <p:cNvSpPr txBox="1"/>
          <p:nvPr/>
        </p:nvSpPr>
        <p:spPr>
          <a:xfrm rot="17578467">
            <a:off x="2293618" y="2445120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HÚSARES DE JUNÍN</a:t>
            </a:r>
            <a:endParaRPr lang="es-ES" sz="700" dirty="0"/>
          </a:p>
        </p:txBody>
      </p:sp>
      <p:sp>
        <p:nvSpPr>
          <p:cNvPr id="38" name="37 CuadroTexto"/>
          <p:cNvSpPr txBox="1"/>
          <p:nvPr/>
        </p:nvSpPr>
        <p:spPr>
          <a:xfrm rot="1256712">
            <a:off x="2424494" y="1710632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AMÉRICA SUR</a:t>
            </a:r>
            <a:endParaRPr lang="es-ES" sz="700" dirty="0"/>
          </a:p>
        </p:txBody>
      </p:sp>
      <p:sp>
        <p:nvSpPr>
          <p:cNvPr id="40" name="39 Forma libre"/>
          <p:cNvSpPr/>
          <p:nvPr/>
        </p:nvSpPr>
        <p:spPr>
          <a:xfrm>
            <a:off x="2291787" y="567159"/>
            <a:ext cx="590309" cy="636608"/>
          </a:xfrm>
          <a:custGeom>
            <a:avLst/>
            <a:gdLst>
              <a:gd name="connsiteX0" fmla="*/ 0 w 590309"/>
              <a:gd name="connsiteY0" fmla="*/ 636608 h 636608"/>
              <a:gd name="connsiteX1" fmla="*/ 162046 w 590309"/>
              <a:gd name="connsiteY1" fmla="*/ 474563 h 636608"/>
              <a:gd name="connsiteX2" fmla="*/ 590309 w 590309"/>
              <a:gd name="connsiteY2" fmla="*/ 0 h 636608"/>
              <a:gd name="connsiteX3" fmla="*/ 590309 w 590309"/>
              <a:gd name="connsiteY3" fmla="*/ 0 h 63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0309" h="636608">
                <a:moveTo>
                  <a:pt x="0" y="636608"/>
                </a:moveTo>
                <a:cubicBezTo>
                  <a:pt x="31830" y="608636"/>
                  <a:pt x="63661" y="580664"/>
                  <a:pt x="162046" y="474563"/>
                </a:cubicBezTo>
                <a:cubicBezTo>
                  <a:pt x="260431" y="368462"/>
                  <a:pt x="590309" y="0"/>
                  <a:pt x="590309" y="0"/>
                </a:cubicBezTo>
                <a:lnTo>
                  <a:pt x="590309" y="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CuadroTexto"/>
          <p:cNvSpPr txBox="1"/>
          <p:nvPr/>
        </p:nvSpPr>
        <p:spPr>
          <a:xfrm rot="18698219">
            <a:off x="2079147" y="918280"/>
            <a:ext cx="8267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LARCO</a:t>
            </a:r>
            <a:endParaRPr lang="es-ES" sz="7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6643702" y="928670"/>
            <a:ext cx="5738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GUE</a:t>
            </a:r>
            <a:endParaRPr lang="es-ES" sz="900" dirty="0"/>
          </a:p>
        </p:txBody>
      </p:sp>
      <p:sp>
        <p:nvSpPr>
          <p:cNvPr id="44" name="43 Forma libre"/>
          <p:cNvSpPr/>
          <p:nvPr/>
        </p:nvSpPr>
        <p:spPr>
          <a:xfrm>
            <a:off x="7467600" y="1371600"/>
            <a:ext cx="609600" cy="1962150"/>
          </a:xfrm>
          <a:custGeom>
            <a:avLst/>
            <a:gdLst>
              <a:gd name="connsiteX0" fmla="*/ 0 w 609600"/>
              <a:gd name="connsiteY0" fmla="*/ 0 h 1962150"/>
              <a:gd name="connsiteX1" fmla="*/ 609600 w 609600"/>
              <a:gd name="connsiteY1" fmla="*/ 1962150 h 1962150"/>
              <a:gd name="connsiteX2" fmla="*/ 609600 w 609600"/>
              <a:gd name="connsiteY2" fmla="*/ 1962150 h 196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1962150">
                <a:moveTo>
                  <a:pt x="0" y="0"/>
                </a:moveTo>
                <a:lnTo>
                  <a:pt x="609600" y="1962150"/>
                </a:lnTo>
                <a:lnTo>
                  <a:pt x="609600" y="196215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CuadroTexto"/>
          <p:cNvSpPr txBox="1"/>
          <p:nvPr/>
        </p:nvSpPr>
        <p:spPr>
          <a:xfrm rot="4343287">
            <a:off x="7101362" y="2009173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 MARINA</a:t>
            </a:r>
            <a:endParaRPr lang="es-ES" sz="700" dirty="0"/>
          </a:p>
        </p:txBody>
      </p:sp>
      <p:sp>
        <p:nvSpPr>
          <p:cNvPr id="49" name="48 Forma libre"/>
          <p:cNvSpPr/>
          <p:nvPr/>
        </p:nvSpPr>
        <p:spPr>
          <a:xfrm>
            <a:off x="5934075" y="3519488"/>
            <a:ext cx="2046287" cy="2405062"/>
          </a:xfrm>
          <a:custGeom>
            <a:avLst/>
            <a:gdLst>
              <a:gd name="connsiteX0" fmla="*/ 1962150 w 2046287"/>
              <a:gd name="connsiteY0" fmla="*/ 128587 h 2405062"/>
              <a:gd name="connsiteX1" fmla="*/ 1790700 w 2046287"/>
              <a:gd name="connsiteY1" fmla="*/ 271462 h 2405062"/>
              <a:gd name="connsiteX2" fmla="*/ 428625 w 2046287"/>
              <a:gd name="connsiteY2" fmla="*/ 1757362 h 2405062"/>
              <a:gd name="connsiteX3" fmla="*/ 95250 w 2046287"/>
              <a:gd name="connsiteY3" fmla="*/ 2147887 h 2405062"/>
              <a:gd name="connsiteX4" fmla="*/ 0 w 2046287"/>
              <a:gd name="connsiteY4" fmla="*/ 2405062 h 2405062"/>
              <a:gd name="connsiteX5" fmla="*/ 0 w 2046287"/>
              <a:gd name="connsiteY5" fmla="*/ 2405062 h 2405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6287" h="2405062">
                <a:moveTo>
                  <a:pt x="1962150" y="128587"/>
                </a:moveTo>
                <a:cubicBezTo>
                  <a:pt x="2004218" y="64293"/>
                  <a:pt x="2046287" y="0"/>
                  <a:pt x="1790700" y="271462"/>
                </a:cubicBezTo>
                <a:cubicBezTo>
                  <a:pt x="1535113" y="542924"/>
                  <a:pt x="711200" y="1444625"/>
                  <a:pt x="428625" y="1757362"/>
                </a:cubicBezTo>
                <a:cubicBezTo>
                  <a:pt x="146050" y="2070100"/>
                  <a:pt x="166688" y="2039937"/>
                  <a:pt x="95250" y="2147887"/>
                </a:cubicBezTo>
                <a:cubicBezTo>
                  <a:pt x="23813" y="2255837"/>
                  <a:pt x="0" y="2405062"/>
                  <a:pt x="0" y="2405062"/>
                </a:cubicBezTo>
                <a:lnTo>
                  <a:pt x="0" y="2405062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CuadroTexto"/>
          <p:cNvSpPr txBox="1"/>
          <p:nvPr/>
        </p:nvSpPr>
        <p:spPr>
          <a:xfrm rot="18698219">
            <a:off x="6201219" y="4706508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CARRETERA INDUSTRIAL</a:t>
            </a:r>
            <a:endParaRPr lang="es-ES" sz="700" dirty="0"/>
          </a:p>
        </p:txBody>
      </p:sp>
      <p:sp>
        <p:nvSpPr>
          <p:cNvPr id="46" name="45 Forma libre"/>
          <p:cNvSpPr/>
          <p:nvPr/>
        </p:nvSpPr>
        <p:spPr>
          <a:xfrm>
            <a:off x="3876675" y="3990975"/>
            <a:ext cx="1905000" cy="1714500"/>
          </a:xfrm>
          <a:custGeom>
            <a:avLst/>
            <a:gdLst>
              <a:gd name="connsiteX0" fmla="*/ 0 w 1905000"/>
              <a:gd name="connsiteY0" fmla="*/ 0 h 1714500"/>
              <a:gd name="connsiteX1" fmla="*/ 1905000 w 1905000"/>
              <a:gd name="connsiteY1" fmla="*/ 1714500 h 1714500"/>
              <a:gd name="connsiteX2" fmla="*/ 1905000 w 1905000"/>
              <a:gd name="connsiteY2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0" h="1714500">
                <a:moveTo>
                  <a:pt x="0" y="0"/>
                </a:moveTo>
                <a:lnTo>
                  <a:pt x="1905000" y="1714500"/>
                </a:lnTo>
                <a:lnTo>
                  <a:pt x="1905000" y="1714500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CuadroTexto"/>
          <p:cNvSpPr txBox="1"/>
          <p:nvPr/>
        </p:nvSpPr>
        <p:spPr>
          <a:xfrm rot="2484051">
            <a:off x="3968995" y="4826347"/>
            <a:ext cx="192500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PROLONG. AV.  FÁTIMA (SIN ASFALTAR)</a:t>
            </a:r>
            <a:endParaRPr lang="es-ES" sz="700" dirty="0"/>
          </a:p>
        </p:txBody>
      </p:sp>
      <p:sp>
        <p:nvSpPr>
          <p:cNvPr id="52" name="51 Forma libre"/>
          <p:cNvSpPr/>
          <p:nvPr/>
        </p:nvSpPr>
        <p:spPr>
          <a:xfrm>
            <a:off x="3657600" y="3997411"/>
            <a:ext cx="506627" cy="494270"/>
          </a:xfrm>
          <a:custGeom>
            <a:avLst/>
            <a:gdLst>
              <a:gd name="connsiteX0" fmla="*/ 0 w 506627"/>
              <a:gd name="connsiteY0" fmla="*/ 203886 h 494270"/>
              <a:gd name="connsiteX1" fmla="*/ 179173 w 506627"/>
              <a:gd name="connsiteY1" fmla="*/ 0 h 494270"/>
              <a:gd name="connsiteX2" fmla="*/ 506627 w 506627"/>
              <a:gd name="connsiteY2" fmla="*/ 284205 h 494270"/>
              <a:gd name="connsiteX3" fmla="*/ 308919 w 506627"/>
              <a:gd name="connsiteY3" fmla="*/ 494270 h 494270"/>
              <a:gd name="connsiteX4" fmla="*/ 0 w 506627"/>
              <a:gd name="connsiteY4" fmla="*/ 203886 h 494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627" h="494270">
                <a:moveTo>
                  <a:pt x="0" y="203886"/>
                </a:moveTo>
                <a:lnTo>
                  <a:pt x="179173" y="0"/>
                </a:lnTo>
                <a:lnTo>
                  <a:pt x="506627" y="284205"/>
                </a:lnTo>
                <a:lnTo>
                  <a:pt x="308919" y="494270"/>
                </a:lnTo>
                <a:lnTo>
                  <a:pt x="0" y="203886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Forma libre"/>
          <p:cNvSpPr/>
          <p:nvPr/>
        </p:nvSpPr>
        <p:spPr>
          <a:xfrm>
            <a:off x="4497859" y="4769708"/>
            <a:ext cx="364525" cy="370703"/>
          </a:xfrm>
          <a:custGeom>
            <a:avLst/>
            <a:gdLst>
              <a:gd name="connsiteX0" fmla="*/ 0 w 364525"/>
              <a:gd name="connsiteY0" fmla="*/ 203887 h 370703"/>
              <a:gd name="connsiteX1" fmla="*/ 203887 w 364525"/>
              <a:gd name="connsiteY1" fmla="*/ 0 h 370703"/>
              <a:gd name="connsiteX2" fmla="*/ 364525 w 364525"/>
              <a:gd name="connsiteY2" fmla="*/ 148281 h 370703"/>
              <a:gd name="connsiteX3" fmla="*/ 185352 w 364525"/>
              <a:gd name="connsiteY3" fmla="*/ 370703 h 370703"/>
              <a:gd name="connsiteX4" fmla="*/ 0 w 364525"/>
              <a:gd name="connsiteY4" fmla="*/ 203887 h 370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525" h="370703">
                <a:moveTo>
                  <a:pt x="0" y="203887"/>
                </a:moveTo>
                <a:lnTo>
                  <a:pt x="203887" y="0"/>
                </a:lnTo>
                <a:lnTo>
                  <a:pt x="364525" y="148281"/>
                </a:lnTo>
                <a:lnTo>
                  <a:pt x="185352" y="370703"/>
                </a:lnTo>
                <a:lnTo>
                  <a:pt x="0" y="203887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53 Forma libre"/>
          <p:cNvSpPr/>
          <p:nvPr/>
        </p:nvSpPr>
        <p:spPr>
          <a:xfrm>
            <a:off x="3966519" y="4300151"/>
            <a:ext cx="654908" cy="642552"/>
          </a:xfrm>
          <a:custGeom>
            <a:avLst/>
            <a:gdLst>
              <a:gd name="connsiteX0" fmla="*/ 0 w 654908"/>
              <a:gd name="connsiteY0" fmla="*/ 265671 h 642552"/>
              <a:gd name="connsiteX1" fmla="*/ 222422 w 654908"/>
              <a:gd name="connsiteY1" fmla="*/ 0 h 642552"/>
              <a:gd name="connsiteX2" fmla="*/ 654908 w 654908"/>
              <a:gd name="connsiteY2" fmla="*/ 401595 h 642552"/>
              <a:gd name="connsiteX3" fmla="*/ 407773 w 654908"/>
              <a:gd name="connsiteY3" fmla="*/ 642552 h 642552"/>
              <a:gd name="connsiteX4" fmla="*/ 0 w 654908"/>
              <a:gd name="connsiteY4" fmla="*/ 265671 h 64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908" h="642552">
                <a:moveTo>
                  <a:pt x="0" y="265671"/>
                </a:moveTo>
                <a:lnTo>
                  <a:pt x="222422" y="0"/>
                </a:lnTo>
                <a:lnTo>
                  <a:pt x="654908" y="401595"/>
                </a:lnTo>
                <a:lnTo>
                  <a:pt x="407773" y="642552"/>
                </a:lnTo>
                <a:lnTo>
                  <a:pt x="0" y="265671"/>
                </a:lnTo>
                <a:close/>
              </a:path>
            </a:pathLst>
          </a:custGeom>
          <a:solidFill>
            <a:schemeClr val="tx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Forma libre"/>
          <p:cNvSpPr/>
          <p:nvPr/>
        </p:nvSpPr>
        <p:spPr>
          <a:xfrm>
            <a:off x="5196016" y="4559643"/>
            <a:ext cx="413952" cy="253314"/>
          </a:xfrm>
          <a:custGeom>
            <a:avLst/>
            <a:gdLst>
              <a:gd name="connsiteX0" fmla="*/ 0 w 413952"/>
              <a:gd name="connsiteY0" fmla="*/ 18535 h 253314"/>
              <a:gd name="connsiteX1" fmla="*/ 389238 w 413952"/>
              <a:gd name="connsiteY1" fmla="*/ 0 h 253314"/>
              <a:gd name="connsiteX2" fmla="*/ 413952 w 413952"/>
              <a:gd name="connsiteY2" fmla="*/ 30892 h 253314"/>
              <a:gd name="connsiteX3" fmla="*/ 216243 w 413952"/>
              <a:gd name="connsiteY3" fmla="*/ 253314 h 253314"/>
              <a:gd name="connsiteX4" fmla="*/ 0 w 413952"/>
              <a:gd name="connsiteY4" fmla="*/ 18535 h 25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52" h="253314">
                <a:moveTo>
                  <a:pt x="0" y="18535"/>
                </a:moveTo>
                <a:lnTo>
                  <a:pt x="389238" y="0"/>
                </a:lnTo>
                <a:lnTo>
                  <a:pt x="413952" y="30892"/>
                </a:lnTo>
                <a:lnTo>
                  <a:pt x="216243" y="253314"/>
                </a:lnTo>
                <a:lnTo>
                  <a:pt x="0" y="18535"/>
                </a:lnTo>
                <a:close/>
              </a:path>
            </a:pathLst>
          </a:custGeom>
          <a:solidFill>
            <a:schemeClr val="bg2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Forma libre"/>
          <p:cNvSpPr/>
          <p:nvPr/>
        </p:nvSpPr>
        <p:spPr>
          <a:xfrm>
            <a:off x="4782065" y="4584357"/>
            <a:ext cx="345989" cy="247135"/>
          </a:xfrm>
          <a:custGeom>
            <a:avLst/>
            <a:gdLst>
              <a:gd name="connsiteX0" fmla="*/ 0 w 345989"/>
              <a:gd name="connsiteY0" fmla="*/ 111211 h 247135"/>
              <a:gd name="connsiteX1" fmla="*/ 61784 w 345989"/>
              <a:gd name="connsiteY1" fmla="*/ 49427 h 247135"/>
              <a:gd name="connsiteX2" fmla="*/ 148281 w 345989"/>
              <a:gd name="connsiteY2" fmla="*/ 12357 h 247135"/>
              <a:gd name="connsiteX3" fmla="*/ 259492 w 345989"/>
              <a:gd name="connsiteY3" fmla="*/ 0 h 247135"/>
              <a:gd name="connsiteX4" fmla="*/ 345989 w 345989"/>
              <a:gd name="connsiteY4" fmla="*/ 0 h 247135"/>
              <a:gd name="connsiteX5" fmla="*/ 333632 w 345989"/>
              <a:gd name="connsiteY5" fmla="*/ 37070 h 247135"/>
              <a:gd name="connsiteX6" fmla="*/ 148281 w 345989"/>
              <a:gd name="connsiteY6" fmla="*/ 247135 h 247135"/>
              <a:gd name="connsiteX7" fmla="*/ 0 w 345989"/>
              <a:gd name="connsiteY7" fmla="*/ 111211 h 2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989" h="247135">
                <a:moveTo>
                  <a:pt x="0" y="111211"/>
                </a:moveTo>
                <a:lnTo>
                  <a:pt x="61784" y="49427"/>
                </a:lnTo>
                <a:lnTo>
                  <a:pt x="148281" y="12357"/>
                </a:lnTo>
                <a:lnTo>
                  <a:pt x="259492" y="0"/>
                </a:lnTo>
                <a:lnTo>
                  <a:pt x="345989" y="0"/>
                </a:lnTo>
                <a:lnTo>
                  <a:pt x="333632" y="37070"/>
                </a:lnTo>
                <a:lnTo>
                  <a:pt x="148281" y="247135"/>
                </a:lnTo>
                <a:lnTo>
                  <a:pt x="0" y="111211"/>
                </a:lnTo>
                <a:close/>
              </a:path>
            </a:pathLst>
          </a:custGeom>
          <a:solidFill>
            <a:schemeClr val="bg2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57 CuadroTexto"/>
          <p:cNvSpPr txBox="1"/>
          <p:nvPr/>
        </p:nvSpPr>
        <p:spPr>
          <a:xfrm>
            <a:off x="3571868" y="4122142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A. PINILLOS</a:t>
            </a:r>
            <a:endParaRPr lang="es-ES" sz="500" dirty="0"/>
          </a:p>
        </p:txBody>
      </p:sp>
      <p:sp>
        <p:nvSpPr>
          <p:cNvPr id="59" name="58 CuadroTexto"/>
          <p:cNvSpPr txBox="1"/>
          <p:nvPr/>
        </p:nvSpPr>
        <p:spPr>
          <a:xfrm>
            <a:off x="4286248" y="4857760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A. PINILLOS</a:t>
            </a:r>
            <a:endParaRPr lang="es-ES" sz="500" dirty="0"/>
          </a:p>
        </p:txBody>
      </p:sp>
      <p:sp>
        <p:nvSpPr>
          <p:cNvPr id="60" name="59 CuadroTexto"/>
          <p:cNvSpPr txBox="1"/>
          <p:nvPr/>
        </p:nvSpPr>
        <p:spPr>
          <a:xfrm rot="2400884">
            <a:off x="3892732" y="4472690"/>
            <a:ext cx="7143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 smtClean="0"/>
              <a:t>TERRENOS DE </a:t>
            </a:r>
          </a:p>
          <a:p>
            <a:pPr algn="ctr"/>
            <a:r>
              <a:rPr lang="es-ES_tradnl" sz="600" dirty="0" smtClean="0"/>
              <a:t>SÁNCHEZ CORDOVA</a:t>
            </a:r>
            <a:endParaRPr lang="es-ES" sz="6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4857752" y="4572008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FAM. GANOZA</a:t>
            </a:r>
            <a:endParaRPr lang="es-ES" sz="500" dirty="0"/>
          </a:p>
        </p:txBody>
      </p:sp>
      <p:sp>
        <p:nvSpPr>
          <p:cNvPr id="62" name="61 Rectángulo"/>
          <p:cNvSpPr/>
          <p:nvPr/>
        </p:nvSpPr>
        <p:spPr>
          <a:xfrm rot="18753361">
            <a:off x="6710657" y="2822876"/>
            <a:ext cx="76976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dirty="0" smtClean="0"/>
              <a:t>( SIN ASFALTAR)</a:t>
            </a:r>
            <a:endParaRPr lang="es-ES" sz="700" dirty="0"/>
          </a:p>
        </p:txBody>
      </p:sp>
      <p:sp>
        <p:nvSpPr>
          <p:cNvPr id="66" name="65 Forma libre"/>
          <p:cNvSpPr/>
          <p:nvPr/>
        </p:nvSpPr>
        <p:spPr>
          <a:xfrm>
            <a:off x="4296578" y="3238959"/>
            <a:ext cx="2533880" cy="1244906"/>
          </a:xfrm>
          <a:custGeom>
            <a:avLst/>
            <a:gdLst>
              <a:gd name="connsiteX0" fmla="*/ 2533880 w 2533880"/>
              <a:gd name="connsiteY0" fmla="*/ 0 h 1244906"/>
              <a:gd name="connsiteX1" fmla="*/ 1432193 w 2533880"/>
              <a:gd name="connsiteY1" fmla="*/ 1244906 h 1244906"/>
              <a:gd name="connsiteX2" fmla="*/ 506776 w 2533880"/>
              <a:gd name="connsiteY2" fmla="*/ 815248 h 1244906"/>
              <a:gd name="connsiteX3" fmla="*/ 0 w 2533880"/>
              <a:gd name="connsiteY3" fmla="*/ 253388 h 1244906"/>
              <a:gd name="connsiteX4" fmla="*/ 0 w 2533880"/>
              <a:gd name="connsiteY4" fmla="*/ 253388 h 1244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3880" h="1244906">
                <a:moveTo>
                  <a:pt x="2533880" y="0"/>
                </a:moveTo>
                <a:lnTo>
                  <a:pt x="1432193" y="1244906"/>
                </a:lnTo>
                <a:lnTo>
                  <a:pt x="506776" y="815248"/>
                </a:lnTo>
                <a:lnTo>
                  <a:pt x="0" y="253388"/>
                </a:lnTo>
                <a:lnTo>
                  <a:pt x="0" y="253388"/>
                </a:lnTo>
              </a:path>
            </a:pathLst>
          </a:custGeom>
          <a:ln w="101600">
            <a:solidFill>
              <a:srgbClr val="346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 rot="18694435">
            <a:off x="5152552" y="3757066"/>
            <a:ext cx="23039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>
                <a:solidFill>
                  <a:srgbClr val="FFFF00"/>
                </a:solidFill>
              </a:rPr>
              <a:t>FUTURA  AV   HUAMÁN ( SIN ASFALTAR)</a:t>
            </a:r>
            <a:endParaRPr lang="es-ES" sz="700" dirty="0">
              <a:solidFill>
                <a:srgbClr val="FFFF00"/>
              </a:solidFill>
            </a:endParaRPr>
          </a:p>
        </p:txBody>
      </p:sp>
      <p:sp>
        <p:nvSpPr>
          <p:cNvPr id="67" name="66 Rectángulo"/>
          <p:cNvSpPr/>
          <p:nvPr/>
        </p:nvSpPr>
        <p:spPr>
          <a:xfrm>
            <a:off x="500034" y="6000768"/>
            <a:ext cx="5172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Terreno ubicado a 970m </a:t>
            </a:r>
            <a:r>
              <a:rPr lang="es-ES" dirty="0" smtClean="0"/>
              <a:t>de REAL PLAZA (PLAZA VEA)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953" t="9548" r="1692" b="8854"/>
          <a:stretch>
            <a:fillRect/>
          </a:stretch>
        </p:blipFill>
        <p:spPr bwMode="auto">
          <a:xfrm>
            <a:off x="357158" y="571480"/>
            <a:ext cx="8437278" cy="53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Forma libre"/>
          <p:cNvSpPr/>
          <p:nvPr/>
        </p:nvSpPr>
        <p:spPr>
          <a:xfrm>
            <a:off x="2413747" y="1317812"/>
            <a:ext cx="4827494" cy="933449"/>
          </a:xfrm>
          <a:custGeom>
            <a:avLst/>
            <a:gdLst>
              <a:gd name="connsiteX0" fmla="*/ 0 w 4827494"/>
              <a:gd name="connsiteY0" fmla="*/ 268941 h 933449"/>
              <a:gd name="connsiteX1" fmla="*/ 584947 w 4827494"/>
              <a:gd name="connsiteY1" fmla="*/ 470647 h 933449"/>
              <a:gd name="connsiteX2" fmla="*/ 1210235 w 4827494"/>
              <a:gd name="connsiteY2" fmla="*/ 726141 h 933449"/>
              <a:gd name="connsiteX3" fmla="*/ 1943100 w 4827494"/>
              <a:gd name="connsiteY3" fmla="*/ 907676 h 933449"/>
              <a:gd name="connsiteX4" fmla="*/ 2507877 w 4827494"/>
              <a:gd name="connsiteY4" fmla="*/ 880782 h 933449"/>
              <a:gd name="connsiteX5" fmla="*/ 3139888 w 4827494"/>
              <a:gd name="connsiteY5" fmla="*/ 813547 h 933449"/>
              <a:gd name="connsiteX6" fmla="*/ 4094629 w 4827494"/>
              <a:gd name="connsiteY6" fmla="*/ 470647 h 933449"/>
              <a:gd name="connsiteX7" fmla="*/ 4827494 w 4827494"/>
              <a:gd name="connsiteY7" fmla="*/ 0 h 933449"/>
              <a:gd name="connsiteX8" fmla="*/ 4827494 w 4827494"/>
              <a:gd name="connsiteY8" fmla="*/ 0 h 93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27494" h="933449">
                <a:moveTo>
                  <a:pt x="0" y="268941"/>
                </a:moveTo>
                <a:cubicBezTo>
                  <a:pt x="191620" y="331694"/>
                  <a:pt x="383241" y="394447"/>
                  <a:pt x="584947" y="470647"/>
                </a:cubicBezTo>
                <a:cubicBezTo>
                  <a:pt x="786653" y="546847"/>
                  <a:pt x="983876" y="653303"/>
                  <a:pt x="1210235" y="726141"/>
                </a:cubicBezTo>
                <a:cubicBezTo>
                  <a:pt x="1436594" y="798979"/>
                  <a:pt x="1726826" y="881903"/>
                  <a:pt x="1943100" y="907676"/>
                </a:cubicBezTo>
                <a:cubicBezTo>
                  <a:pt x="2159374" y="933449"/>
                  <a:pt x="2308412" y="896470"/>
                  <a:pt x="2507877" y="880782"/>
                </a:cubicBezTo>
                <a:cubicBezTo>
                  <a:pt x="2707342" y="865094"/>
                  <a:pt x="2875429" y="881903"/>
                  <a:pt x="3139888" y="813547"/>
                </a:cubicBezTo>
                <a:cubicBezTo>
                  <a:pt x="3404347" y="745191"/>
                  <a:pt x="3813361" y="606238"/>
                  <a:pt x="4094629" y="470647"/>
                </a:cubicBezTo>
                <a:cubicBezTo>
                  <a:pt x="4375897" y="335056"/>
                  <a:pt x="4827494" y="0"/>
                  <a:pt x="4827494" y="0"/>
                </a:cubicBezTo>
                <a:lnTo>
                  <a:pt x="4827494" y="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orma libre"/>
          <p:cNvSpPr/>
          <p:nvPr/>
        </p:nvSpPr>
        <p:spPr>
          <a:xfrm>
            <a:off x="5193234" y="2247609"/>
            <a:ext cx="2624537" cy="1458852"/>
          </a:xfrm>
          <a:custGeom>
            <a:avLst/>
            <a:gdLst>
              <a:gd name="connsiteX0" fmla="*/ 0 w 2624537"/>
              <a:gd name="connsiteY0" fmla="*/ 0 h 1458852"/>
              <a:gd name="connsiteX1" fmla="*/ 614253 w 2624537"/>
              <a:gd name="connsiteY1" fmla="*/ 314107 h 1458852"/>
              <a:gd name="connsiteX2" fmla="*/ 1172665 w 2624537"/>
              <a:gd name="connsiteY2" fmla="*/ 600293 h 1458852"/>
              <a:gd name="connsiteX3" fmla="*/ 1675236 w 2624537"/>
              <a:gd name="connsiteY3" fmla="*/ 900440 h 1458852"/>
              <a:gd name="connsiteX4" fmla="*/ 1982363 w 2624537"/>
              <a:gd name="connsiteY4" fmla="*/ 1130785 h 1458852"/>
              <a:gd name="connsiteX5" fmla="*/ 2624537 w 2624537"/>
              <a:gd name="connsiteY5" fmla="*/ 1458852 h 1458852"/>
              <a:gd name="connsiteX6" fmla="*/ 2624537 w 2624537"/>
              <a:gd name="connsiteY6" fmla="*/ 1458852 h 1458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4537" h="1458852">
                <a:moveTo>
                  <a:pt x="0" y="0"/>
                </a:moveTo>
                <a:lnTo>
                  <a:pt x="614253" y="314107"/>
                </a:lnTo>
                <a:cubicBezTo>
                  <a:pt x="809697" y="414156"/>
                  <a:pt x="995835" y="502571"/>
                  <a:pt x="1172665" y="600293"/>
                </a:cubicBezTo>
                <a:cubicBezTo>
                  <a:pt x="1349495" y="698015"/>
                  <a:pt x="1540286" y="812025"/>
                  <a:pt x="1675236" y="900440"/>
                </a:cubicBezTo>
                <a:cubicBezTo>
                  <a:pt x="1810186" y="988855"/>
                  <a:pt x="1824146" y="1037716"/>
                  <a:pt x="1982363" y="1130785"/>
                </a:cubicBezTo>
                <a:cubicBezTo>
                  <a:pt x="2140580" y="1223854"/>
                  <a:pt x="2624537" y="1458852"/>
                  <a:pt x="2624537" y="1458852"/>
                </a:cubicBezTo>
                <a:lnTo>
                  <a:pt x="2624537" y="1458852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 rot="1682641">
            <a:off x="5171304" y="2660590"/>
            <a:ext cx="20581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FUTURA AV. LA PERLA  (SIN ASFALTAR)</a:t>
            </a:r>
            <a:endParaRPr lang="es-ES" sz="700" dirty="0"/>
          </a:p>
        </p:txBody>
      </p:sp>
      <p:sp>
        <p:nvSpPr>
          <p:cNvPr id="7" name="6 Forma libre"/>
          <p:cNvSpPr/>
          <p:nvPr/>
        </p:nvSpPr>
        <p:spPr>
          <a:xfrm>
            <a:off x="4725563" y="2261569"/>
            <a:ext cx="3008446" cy="2484935"/>
          </a:xfrm>
          <a:custGeom>
            <a:avLst/>
            <a:gdLst>
              <a:gd name="connsiteX0" fmla="*/ 3008446 w 3008446"/>
              <a:gd name="connsiteY0" fmla="*/ 0 h 2484935"/>
              <a:gd name="connsiteX1" fmla="*/ 2205729 w 3008446"/>
              <a:gd name="connsiteY1" fmla="*/ 865539 h 2484935"/>
              <a:gd name="connsiteX2" fmla="*/ 1696177 w 3008446"/>
              <a:gd name="connsiteY2" fmla="*/ 1479793 h 2484935"/>
              <a:gd name="connsiteX3" fmla="*/ 1109845 w 3008446"/>
              <a:gd name="connsiteY3" fmla="*/ 2135927 h 2484935"/>
              <a:gd name="connsiteX4" fmla="*/ 816678 w 3008446"/>
              <a:gd name="connsiteY4" fmla="*/ 2268550 h 2484935"/>
              <a:gd name="connsiteX5" fmla="*/ 272226 w 3008446"/>
              <a:gd name="connsiteY5" fmla="*/ 2282510 h 2484935"/>
              <a:gd name="connsiteX6" fmla="*/ 90742 w 3008446"/>
              <a:gd name="connsiteY6" fmla="*/ 2345332 h 2484935"/>
              <a:gd name="connsiteX7" fmla="*/ 0 w 3008446"/>
              <a:gd name="connsiteY7" fmla="*/ 2484935 h 2484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08446" h="2484935">
                <a:moveTo>
                  <a:pt x="3008446" y="0"/>
                </a:moveTo>
                <a:cubicBezTo>
                  <a:pt x="2716443" y="309453"/>
                  <a:pt x="2424440" y="618907"/>
                  <a:pt x="2205729" y="865539"/>
                </a:cubicBezTo>
                <a:cubicBezTo>
                  <a:pt x="1987018" y="1112171"/>
                  <a:pt x="1878824" y="1268062"/>
                  <a:pt x="1696177" y="1479793"/>
                </a:cubicBezTo>
                <a:cubicBezTo>
                  <a:pt x="1513530" y="1691524"/>
                  <a:pt x="1256428" y="2004467"/>
                  <a:pt x="1109845" y="2135927"/>
                </a:cubicBezTo>
                <a:cubicBezTo>
                  <a:pt x="963262" y="2267387"/>
                  <a:pt x="956281" y="2244120"/>
                  <a:pt x="816678" y="2268550"/>
                </a:cubicBezTo>
                <a:cubicBezTo>
                  <a:pt x="677075" y="2292980"/>
                  <a:pt x="393215" y="2269713"/>
                  <a:pt x="272226" y="2282510"/>
                </a:cubicBezTo>
                <a:cubicBezTo>
                  <a:pt x="151237" y="2295307"/>
                  <a:pt x="136113" y="2311595"/>
                  <a:pt x="90742" y="2345332"/>
                </a:cubicBezTo>
                <a:cubicBezTo>
                  <a:pt x="45371" y="2379069"/>
                  <a:pt x="22685" y="2432002"/>
                  <a:pt x="0" y="2484935"/>
                </a:cubicBezTo>
              </a:path>
            </a:pathLst>
          </a:cu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 rot="18694435">
            <a:off x="5045113" y="3901011"/>
            <a:ext cx="23039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FUTURA  AV   HUAMÁN ( SIN ASFALTAR)</a:t>
            </a:r>
            <a:endParaRPr lang="es-ES" sz="700" dirty="0"/>
          </a:p>
        </p:txBody>
      </p:sp>
      <p:sp>
        <p:nvSpPr>
          <p:cNvPr id="9" name="8 Forma libre"/>
          <p:cNvSpPr/>
          <p:nvPr/>
        </p:nvSpPr>
        <p:spPr>
          <a:xfrm>
            <a:off x="2778101" y="2317411"/>
            <a:ext cx="2233648" cy="2764140"/>
          </a:xfrm>
          <a:custGeom>
            <a:avLst/>
            <a:gdLst>
              <a:gd name="connsiteX0" fmla="*/ 2205728 w 2233648"/>
              <a:gd name="connsiteY0" fmla="*/ 0 h 2764140"/>
              <a:gd name="connsiteX1" fmla="*/ 2177807 w 2233648"/>
              <a:gd name="connsiteY1" fmla="*/ 279206 h 2764140"/>
              <a:gd name="connsiteX2" fmla="*/ 1870681 w 2233648"/>
              <a:gd name="connsiteY2" fmla="*/ 670094 h 2764140"/>
              <a:gd name="connsiteX3" fmla="*/ 984201 w 2233648"/>
              <a:gd name="connsiteY3" fmla="*/ 1696177 h 2764140"/>
              <a:gd name="connsiteX4" fmla="*/ 0 w 2233648"/>
              <a:gd name="connsiteY4" fmla="*/ 2764140 h 2764140"/>
              <a:gd name="connsiteX5" fmla="*/ 0 w 2233648"/>
              <a:gd name="connsiteY5" fmla="*/ 2764140 h 276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33648" h="2764140">
                <a:moveTo>
                  <a:pt x="2205728" y="0"/>
                </a:moveTo>
                <a:cubicBezTo>
                  <a:pt x="2219688" y="83762"/>
                  <a:pt x="2233648" y="167524"/>
                  <a:pt x="2177807" y="279206"/>
                </a:cubicBezTo>
                <a:cubicBezTo>
                  <a:pt x="2121966" y="390888"/>
                  <a:pt x="2069615" y="433932"/>
                  <a:pt x="1870681" y="670094"/>
                </a:cubicBezTo>
                <a:cubicBezTo>
                  <a:pt x="1671747" y="906256"/>
                  <a:pt x="1295981" y="1347169"/>
                  <a:pt x="984201" y="1696177"/>
                </a:cubicBezTo>
                <a:cubicBezTo>
                  <a:pt x="672421" y="2045185"/>
                  <a:pt x="0" y="2764140"/>
                  <a:pt x="0" y="2764140"/>
                </a:cubicBezTo>
                <a:lnTo>
                  <a:pt x="0" y="276414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 rot="18698219">
            <a:off x="3157095" y="3920690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CÉSAR VALLEJO</a:t>
            </a:r>
            <a:endParaRPr lang="es-ES" sz="700" dirty="0"/>
          </a:p>
        </p:txBody>
      </p:sp>
      <p:sp>
        <p:nvSpPr>
          <p:cNvPr id="12" name="11 CuadroTexto"/>
          <p:cNvSpPr txBox="1"/>
          <p:nvPr/>
        </p:nvSpPr>
        <p:spPr>
          <a:xfrm rot="20402498">
            <a:off x="5284054" y="1915749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AMÉRICA SUR</a:t>
            </a:r>
            <a:endParaRPr lang="es-ES" sz="700" dirty="0"/>
          </a:p>
        </p:txBody>
      </p:sp>
      <p:sp>
        <p:nvSpPr>
          <p:cNvPr id="13" name="12 Forma libre"/>
          <p:cNvSpPr/>
          <p:nvPr/>
        </p:nvSpPr>
        <p:spPr>
          <a:xfrm>
            <a:off x="6624165" y="3287652"/>
            <a:ext cx="607273" cy="307127"/>
          </a:xfrm>
          <a:custGeom>
            <a:avLst/>
            <a:gdLst>
              <a:gd name="connsiteX0" fmla="*/ 0 w 607273"/>
              <a:gd name="connsiteY0" fmla="*/ 279206 h 307127"/>
              <a:gd name="connsiteX1" fmla="*/ 125643 w 607273"/>
              <a:gd name="connsiteY1" fmla="*/ 118663 h 307127"/>
              <a:gd name="connsiteX2" fmla="*/ 223365 w 607273"/>
              <a:gd name="connsiteY2" fmla="*/ 27921 h 307127"/>
              <a:gd name="connsiteX3" fmla="*/ 272226 w 607273"/>
              <a:gd name="connsiteY3" fmla="*/ 0 h 307127"/>
              <a:gd name="connsiteX4" fmla="*/ 349008 w 607273"/>
              <a:gd name="connsiteY4" fmla="*/ 20940 h 307127"/>
              <a:gd name="connsiteX5" fmla="*/ 467670 w 607273"/>
              <a:gd name="connsiteY5" fmla="*/ 111682 h 307127"/>
              <a:gd name="connsiteX6" fmla="*/ 586333 w 607273"/>
              <a:gd name="connsiteY6" fmla="*/ 174504 h 307127"/>
              <a:gd name="connsiteX7" fmla="*/ 607273 w 607273"/>
              <a:gd name="connsiteY7" fmla="*/ 181484 h 307127"/>
              <a:gd name="connsiteX8" fmla="*/ 565392 w 607273"/>
              <a:gd name="connsiteY8" fmla="*/ 237325 h 307127"/>
              <a:gd name="connsiteX9" fmla="*/ 362968 w 607273"/>
              <a:gd name="connsiteY9" fmla="*/ 265246 h 307127"/>
              <a:gd name="connsiteX10" fmla="*/ 160543 w 607273"/>
              <a:gd name="connsiteY10" fmla="*/ 293166 h 307127"/>
              <a:gd name="connsiteX11" fmla="*/ 48861 w 607273"/>
              <a:gd name="connsiteY11" fmla="*/ 307127 h 307127"/>
              <a:gd name="connsiteX12" fmla="*/ 0 w 607273"/>
              <a:gd name="connsiteY12" fmla="*/ 279206 h 307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7273" h="307127">
                <a:moveTo>
                  <a:pt x="0" y="279206"/>
                </a:moveTo>
                <a:lnTo>
                  <a:pt x="125643" y="118663"/>
                </a:lnTo>
                <a:lnTo>
                  <a:pt x="223365" y="27921"/>
                </a:lnTo>
                <a:lnTo>
                  <a:pt x="272226" y="0"/>
                </a:lnTo>
                <a:lnTo>
                  <a:pt x="349008" y="20940"/>
                </a:lnTo>
                <a:lnTo>
                  <a:pt x="467670" y="111682"/>
                </a:lnTo>
                <a:lnTo>
                  <a:pt x="586333" y="174504"/>
                </a:lnTo>
                <a:lnTo>
                  <a:pt x="607273" y="181484"/>
                </a:lnTo>
                <a:lnTo>
                  <a:pt x="565392" y="237325"/>
                </a:lnTo>
                <a:lnTo>
                  <a:pt x="362968" y="265246"/>
                </a:lnTo>
                <a:lnTo>
                  <a:pt x="160543" y="293166"/>
                </a:lnTo>
                <a:lnTo>
                  <a:pt x="48861" y="307127"/>
                </a:lnTo>
                <a:lnTo>
                  <a:pt x="0" y="279206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Forma libre"/>
          <p:cNvSpPr/>
          <p:nvPr/>
        </p:nvSpPr>
        <p:spPr>
          <a:xfrm>
            <a:off x="3929826" y="3531957"/>
            <a:ext cx="984201" cy="963261"/>
          </a:xfrm>
          <a:custGeom>
            <a:avLst/>
            <a:gdLst>
              <a:gd name="connsiteX0" fmla="*/ 0 w 984201"/>
              <a:gd name="connsiteY0" fmla="*/ 432770 h 963261"/>
              <a:gd name="connsiteX1" fmla="*/ 390889 w 984201"/>
              <a:gd name="connsiteY1" fmla="*/ 0 h 963261"/>
              <a:gd name="connsiteX2" fmla="*/ 872519 w 984201"/>
              <a:gd name="connsiteY2" fmla="*/ 544452 h 963261"/>
              <a:gd name="connsiteX3" fmla="*/ 984201 w 984201"/>
              <a:gd name="connsiteY3" fmla="*/ 600293 h 963261"/>
              <a:gd name="connsiteX4" fmla="*/ 593313 w 984201"/>
              <a:gd name="connsiteY4" fmla="*/ 963261 h 963261"/>
              <a:gd name="connsiteX5" fmla="*/ 0 w 984201"/>
              <a:gd name="connsiteY5" fmla="*/ 432770 h 963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201" h="963261">
                <a:moveTo>
                  <a:pt x="0" y="432770"/>
                </a:moveTo>
                <a:lnTo>
                  <a:pt x="390889" y="0"/>
                </a:lnTo>
                <a:lnTo>
                  <a:pt x="872519" y="544452"/>
                </a:lnTo>
                <a:lnTo>
                  <a:pt x="984201" y="600293"/>
                </a:lnTo>
                <a:lnTo>
                  <a:pt x="593313" y="963261"/>
                </a:lnTo>
                <a:lnTo>
                  <a:pt x="0" y="432770"/>
                </a:lnTo>
                <a:close/>
              </a:path>
            </a:pathLst>
          </a:custGeom>
          <a:solidFill>
            <a:srgbClr val="FFC00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4071934" y="3786190"/>
            <a:ext cx="57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REAL PLAZA</a:t>
            </a:r>
            <a:endParaRPr lang="es-ES" sz="900" dirty="0"/>
          </a:p>
        </p:txBody>
      </p:sp>
      <p:sp>
        <p:nvSpPr>
          <p:cNvPr id="19" name="18 Forma libre"/>
          <p:cNvSpPr/>
          <p:nvPr/>
        </p:nvSpPr>
        <p:spPr>
          <a:xfrm>
            <a:off x="3860024" y="2240629"/>
            <a:ext cx="1033063" cy="949301"/>
          </a:xfrm>
          <a:custGeom>
            <a:avLst/>
            <a:gdLst>
              <a:gd name="connsiteX0" fmla="*/ 0 w 1033063"/>
              <a:gd name="connsiteY0" fmla="*/ 446730 h 949301"/>
              <a:gd name="connsiteX1" fmla="*/ 202425 w 1033063"/>
              <a:gd name="connsiteY1" fmla="*/ 0 h 949301"/>
              <a:gd name="connsiteX2" fmla="*/ 579353 w 1033063"/>
              <a:gd name="connsiteY2" fmla="*/ 62821 h 949301"/>
              <a:gd name="connsiteX3" fmla="*/ 872520 w 1033063"/>
              <a:gd name="connsiteY3" fmla="*/ 62821 h 949301"/>
              <a:gd name="connsiteX4" fmla="*/ 1026083 w 1033063"/>
              <a:gd name="connsiteY4" fmla="*/ 48861 h 949301"/>
              <a:gd name="connsiteX5" fmla="*/ 1033063 w 1033063"/>
              <a:gd name="connsiteY5" fmla="*/ 181484 h 949301"/>
              <a:gd name="connsiteX6" fmla="*/ 984202 w 1033063"/>
              <a:gd name="connsiteY6" fmla="*/ 355988 h 949301"/>
              <a:gd name="connsiteX7" fmla="*/ 732916 w 1033063"/>
              <a:gd name="connsiteY7" fmla="*/ 677075 h 949301"/>
              <a:gd name="connsiteX8" fmla="*/ 523512 w 1033063"/>
              <a:gd name="connsiteY8" fmla="*/ 949301 h 949301"/>
              <a:gd name="connsiteX9" fmla="*/ 453710 w 1033063"/>
              <a:gd name="connsiteY9" fmla="*/ 816678 h 949301"/>
              <a:gd name="connsiteX10" fmla="*/ 265246 w 1033063"/>
              <a:gd name="connsiteY10" fmla="*/ 663115 h 949301"/>
              <a:gd name="connsiteX11" fmla="*/ 0 w 1033063"/>
              <a:gd name="connsiteY11" fmla="*/ 446730 h 94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33063" h="949301">
                <a:moveTo>
                  <a:pt x="0" y="446730"/>
                </a:moveTo>
                <a:lnTo>
                  <a:pt x="202425" y="0"/>
                </a:lnTo>
                <a:lnTo>
                  <a:pt x="579353" y="62821"/>
                </a:lnTo>
                <a:lnTo>
                  <a:pt x="872520" y="62821"/>
                </a:lnTo>
                <a:lnTo>
                  <a:pt x="1026083" y="48861"/>
                </a:lnTo>
                <a:lnTo>
                  <a:pt x="1033063" y="181484"/>
                </a:lnTo>
                <a:lnTo>
                  <a:pt x="984202" y="355988"/>
                </a:lnTo>
                <a:lnTo>
                  <a:pt x="732916" y="677075"/>
                </a:lnTo>
                <a:lnTo>
                  <a:pt x="523512" y="949301"/>
                </a:lnTo>
                <a:lnTo>
                  <a:pt x="453710" y="816678"/>
                </a:lnTo>
                <a:lnTo>
                  <a:pt x="265246" y="663115"/>
                </a:lnTo>
                <a:lnTo>
                  <a:pt x="0" y="446730"/>
                </a:lnTo>
                <a:close/>
              </a:path>
            </a:pathLst>
          </a:custGeom>
          <a:solidFill>
            <a:schemeClr val="tx2">
              <a:lumMod val="40000"/>
              <a:lumOff val="6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4141045" y="2412350"/>
            <a:ext cx="5738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UPAO</a:t>
            </a:r>
            <a:endParaRPr lang="es-ES" sz="900" dirty="0"/>
          </a:p>
        </p:txBody>
      </p:sp>
      <p:sp>
        <p:nvSpPr>
          <p:cNvPr id="20" name="19 Elipse"/>
          <p:cNvSpPr/>
          <p:nvPr/>
        </p:nvSpPr>
        <p:spPr>
          <a:xfrm>
            <a:off x="7215206" y="928670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7143768" y="941800"/>
            <a:ext cx="5738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Grau</a:t>
            </a:r>
            <a:endParaRPr lang="es-ES" sz="1050" dirty="0"/>
          </a:p>
        </p:txBody>
      </p:sp>
      <p:sp>
        <p:nvSpPr>
          <p:cNvPr id="22" name="21 Elipse"/>
          <p:cNvSpPr/>
          <p:nvPr/>
        </p:nvSpPr>
        <p:spPr>
          <a:xfrm>
            <a:off x="7929586" y="3357562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CuadroTexto"/>
          <p:cNvSpPr txBox="1"/>
          <p:nvPr/>
        </p:nvSpPr>
        <p:spPr>
          <a:xfrm>
            <a:off x="7786710" y="3357562"/>
            <a:ext cx="785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La Marina</a:t>
            </a:r>
            <a:endParaRPr lang="es-ES" sz="1050" dirty="0"/>
          </a:p>
        </p:txBody>
      </p:sp>
      <p:sp>
        <p:nvSpPr>
          <p:cNvPr id="24" name="23 Elipse"/>
          <p:cNvSpPr/>
          <p:nvPr/>
        </p:nvSpPr>
        <p:spPr>
          <a:xfrm>
            <a:off x="1928794" y="1214422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CuadroTexto"/>
          <p:cNvSpPr txBox="1"/>
          <p:nvPr/>
        </p:nvSpPr>
        <p:spPr>
          <a:xfrm>
            <a:off x="1714480" y="1227552"/>
            <a:ext cx="785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Larco</a:t>
            </a:r>
            <a:endParaRPr lang="es-ES" sz="1050" dirty="0"/>
          </a:p>
        </p:txBody>
      </p:sp>
      <p:sp>
        <p:nvSpPr>
          <p:cNvPr id="26" name="25 Forma libre"/>
          <p:cNvSpPr/>
          <p:nvPr/>
        </p:nvSpPr>
        <p:spPr>
          <a:xfrm>
            <a:off x="2752725" y="2628900"/>
            <a:ext cx="638175" cy="685800"/>
          </a:xfrm>
          <a:custGeom>
            <a:avLst/>
            <a:gdLst>
              <a:gd name="connsiteX0" fmla="*/ 0 w 638175"/>
              <a:gd name="connsiteY0" fmla="*/ 504825 h 685800"/>
              <a:gd name="connsiteX1" fmla="*/ 180975 w 638175"/>
              <a:gd name="connsiteY1" fmla="*/ 0 h 685800"/>
              <a:gd name="connsiteX2" fmla="*/ 638175 w 638175"/>
              <a:gd name="connsiteY2" fmla="*/ 152400 h 685800"/>
              <a:gd name="connsiteX3" fmla="*/ 457200 w 638175"/>
              <a:gd name="connsiteY3" fmla="*/ 685800 h 685800"/>
              <a:gd name="connsiteX4" fmla="*/ 0 w 638175"/>
              <a:gd name="connsiteY4" fmla="*/ 50482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175" h="685800">
                <a:moveTo>
                  <a:pt x="0" y="504825"/>
                </a:moveTo>
                <a:lnTo>
                  <a:pt x="180975" y="0"/>
                </a:lnTo>
                <a:lnTo>
                  <a:pt x="638175" y="152400"/>
                </a:lnTo>
                <a:lnTo>
                  <a:pt x="457200" y="685800"/>
                </a:lnTo>
                <a:lnTo>
                  <a:pt x="0" y="504825"/>
                </a:lnTo>
                <a:close/>
              </a:path>
            </a:pathLst>
          </a:custGeom>
          <a:solidFill>
            <a:srgbClr val="00B0F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2643174" y="278605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CLARETIANO</a:t>
            </a:r>
            <a:endParaRPr lang="es-ES" sz="900" dirty="0"/>
          </a:p>
        </p:txBody>
      </p:sp>
      <p:sp>
        <p:nvSpPr>
          <p:cNvPr id="28" name="27 Forma libre"/>
          <p:cNvSpPr/>
          <p:nvPr/>
        </p:nvSpPr>
        <p:spPr>
          <a:xfrm>
            <a:off x="2981325" y="1381125"/>
            <a:ext cx="295275" cy="400050"/>
          </a:xfrm>
          <a:custGeom>
            <a:avLst/>
            <a:gdLst>
              <a:gd name="connsiteX0" fmla="*/ 142875 w 295275"/>
              <a:gd name="connsiteY0" fmla="*/ 400050 h 400050"/>
              <a:gd name="connsiteX1" fmla="*/ 295275 w 295275"/>
              <a:gd name="connsiteY1" fmla="*/ 66675 h 400050"/>
              <a:gd name="connsiteX2" fmla="*/ 171450 w 295275"/>
              <a:gd name="connsiteY2" fmla="*/ 0 h 400050"/>
              <a:gd name="connsiteX3" fmla="*/ 0 w 295275"/>
              <a:gd name="connsiteY3" fmla="*/ 361950 h 400050"/>
              <a:gd name="connsiteX4" fmla="*/ 142875 w 295275"/>
              <a:gd name="connsiteY4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275" h="400050">
                <a:moveTo>
                  <a:pt x="142875" y="400050"/>
                </a:moveTo>
                <a:lnTo>
                  <a:pt x="295275" y="66675"/>
                </a:lnTo>
                <a:lnTo>
                  <a:pt x="171450" y="0"/>
                </a:lnTo>
                <a:lnTo>
                  <a:pt x="0" y="361950"/>
                </a:lnTo>
                <a:lnTo>
                  <a:pt x="142875" y="400050"/>
                </a:lnTo>
                <a:close/>
              </a:path>
            </a:pathLst>
          </a:custGeom>
          <a:solidFill>
            <a:srgbClr val="92D05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CuadroTexto"/>
          <p:cNvSpPr txBox="1"/>
          <p:nvPr/>
        </p:nvSpPr>
        <p:spPr>
          <a:xfrm>
            <a:off x="2714612" y="1357298"/>
            <a:ext cx="57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BELLAS ARTES</a:t>
            </a:r>
            <a:endParaRPr lang="es-ES" sz="900" dirty="0"/>
          </a:p>
        </p:txBody>
      </p:sp>
      <p:sp>
        <p:nvSpPr>
          <p:cNvPr id="31" name="30 Forma libre"/>
          <p:cNvSpPr/>
          <p:nvPr/>
        </p:nvSpPr>
        <p:spPr>
          <a:xfrm>
            <a:off x="2305050" y="3990975"/>
            <a:ext cx="419100" cy="409575"/>
          </a:xfrm>
          <a:custGeom>
            <a:avLst/>
            <a:gdLst>
              <a:gd name="connsiteX0" fmla="*/ 142875 w 419100"/>
              <a:gd name="connsiteY0" fmla="*/ 0 h 409575"/>
              <a:gd name="connsiteX1" fmla="*/ 419100 w 419100"/>
              <a:gd name="connsiteY1" fmla="*/ 95250 h 409575"/>
              <a:gd name="connsiteX2" fmla="*/ 342900 w 419100"/>
              <a:gd name="connsiteY2" fmla="*/ 409575 h 409575"/>
              <a:gd name="connsiteX3" fmla="*/ 0 w 419100"/>
              <a:gd name="connsiteY3" fmla="*/ 304800 h 409575"/>
              <a:gd name="connsiteX4" fmla="*/ 142875 w 419100"/>
              <a:gd name="connsiteY4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00" h="409575">
                <a:moveTo>
                  <a:pt x="142875" y="0"/>
                </a:moveTo>
                <a:lnTo>
                  <a:pt x="419100" y="95250"/>
                </a:lnTo>
                <a:lnTo>
                  <a:pt x="342900" y="409575"/>
                </a:lnTo>
                <a:lnTo>
                  <a:pt x="0" y="304800"/>
                </a:lnTo>
                <a:lnTo>
                  <a:pt x="142875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CuadroTexto"/>
          <p:cNvSpPr txBox="1"/>
          <p:nvPr/>
        </p:nvSpPr>
        <p:spPr>
          <a:xfrm>
            <a:off x="2357422" y="400050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LA INMACULADA</a:t>
            </a:r>
            <a:endParaRPr lang="es-ES" sz="900" dirty="0"/>
          </a:p>
        </p:txBody>
      </p:sp>
      <p:sp>
        <p:nvSpPr>
          <p:cNvPr id="33" name="32 Forma libre"/>
          <p:cNvSpPr/>
          <p:nvPr/>
        </p:nvSpPr>
        <p:spPr>
          <a:xfrm>
            <a:off x="1416179" y="4276725"/>
            <a:ext cx="784096" cy="752475"/>
          </a:xfrm>
          <a:custGeom>
            <a:avLst/>
            <a:gdLst>
              <a:gd name="connsiteX0" fmla="*/ 3046 w 784096"/>
              <a:gd name="connsiteY0" fmla="*/ 571500 h 752475"/>
              <a:gd name="connsiteX1" fmla="*/ 193546 w 784096"/>
              <a:gd name="connsiteY1" fmla="*/ 0 h 752475"/>
              <a:gd name="connsiteX2" fmla="*/ 784096 w 784096"/>
              <a:gd name="connsiteY2" fmla="*/ 200025 h 752475"/>
              <a:gd name="connsiteX3" fmla="*/ 660271 w 784096"/>
              <a:gd name="connsiteY3" fmla="*/ 752475 h 752475"/>
              <a:gd name="connsiteX4" fmla="*/ 3046 w 784096"/>
              <a:gd name="connsiteY4" fmla="*/ 561975 h 752475"/>
              <a:gd name="connsiteX5" fmla="*/ 3046 w 784096"/>
              <a:gd name="connsiteY5" fmla="*/ 57150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4096" h="752475">
                <a:moveTo>
                  <a:pt x="3046" y="571500"/>
                </a:moveTo>
                <a:lnTo>
                  <a:pt x="193546" y="0"/>
                </a:lnTo>
                <a:lnTo>
                  <a:pt x="784096" y="200025"/>
                </a:lnTo>
                <a:lnTo>
                  <a:pt x="660271" y="752475"/>
                </a:lnTo>
                <a:lnTo>
                  <a:pt x="3046" y="561975"/>
                </a:lnTo>
                <a:cubicBezTo>
                  <a:pt x="0" y="561079"/>
                  <a:pt x="9396" y="561975"/>
                  <a:pt x="3046" y="571500"/>
                </a:cubicBezTo>
                <a:close/>
              </a:path>
            </a:pathLst>
          </a:custGeom>
          <a:solidFill>
            <a:schemeClr val="accent6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CuadroTexto"/>
          <p:cNvSpPr txBox="1"/>
          <p:nvPr/>
        </p:nvSpPr>
        <p:spPr>
          <a:xfrm>
            <a:off x="1285852" y="4500570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SAN JOSÉ</a:t>
            </a:r>
            <a:endParaRPr lang="es-ES" sz="900" dirty="0"/>
          </a:p>
        </p:txBody>
      </p:sp>
      <p:sp>
        <p:nvSpPr>
          <p:cNvPr id="34" name="33 Forma libre"/>
          <p:cNvSpPr/>
          <p:nvPr/>
        </p:nvSpPr>
        <p:spPr>
          <a:xfrm>
            <a:off x="352425" y="1609725"/>
            <a:ext cx="1619250" cy="1876425"/>
          </a:xfrm>
          <a:custGeom>
            <a:avLst/>
            <a:gdLst>
              <a:gd name="connsiteX0" fmla="*/ 1619250 w 1619250"/>
              <a:gd name="connsiteY0" fmla="*/ 0 h 1876425"/>
              <a:gd name="connsiteX1" fmla="*/ 0 w 1619250"/>
              <a:gd name="connsiteY1" fmla="*/ 1876425 h 1876425"/>
              <a:gd name="connsiteX2" fmla="*/ 0 w 1619250"/>
              <a:gd name="connsiteY2" fmla="*/ 1876425 h 1876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9250" h="1876425">
                <a:moveTo>
                  <a:pt x="1619250" y="0"/>
                </a:moveTo>
                <a:lnTo>
                  <a:pt x="0" y="1876425"/>
                </a:lnTo>
                <a:lnTo>
                  <a:pt x="0" y="1876425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CuadroTexto"/>
          <p:cNvSpPr txBox="1"/>
          <p:nvPr/>
        </p:nvSpPr>
        <p:spPr>
          <a:xfrm rot="18698219">
            <a:off x="299575" y="2737255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LARCO</a:t>
            </a:r>
            <a:endParaRPr lang="es-ES" sz="700" dirty="0"/>
          </a:p>
        </p:txBody>
      </p:sp>
      <p:sp>
        <p:nvSpPr>
          <p:cNvPr id="36" name="35 Forma libre"/>
          <p:cNvSpPr/>
          <p:nvPr/>
        </p:nvSpPr>
        <p:spPr>
          <a:xfrm>
            <a:off x="2686050" y="571500"/>
            <a:ext cx="981075" cy="2533650"/>
          </a:xfrm>
          <a:custGeom>
            <a:avLst/>
            <a:gdLst>
              <a:gd name="connsiteX0" fmla="*/ 981075 w 981075"/>
              <a:gd name="connsiteY0" fmla="*/ 0 h 2533650"/>
              <a:gd name="connsiteX1" fmla="*/ 0 w 981075"/>
              <a:gd name="connsiteY1" fmla="*/ 2533650 h 2533650"/>
              <a:gd name="connsiteX2" fmla="*/ 0 w 981075"/>
              <a:gd name="connsiteY2" fmla="*/ 2533650 h 253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1075" h="2533650">
                <a:moveTo>
                  <a:pt x="981075" y="0"/>
                </a:moveTo>
                <a:lnTo>
                  <a:pt x="0" y="2533650"/>
                </a:lnTo>
                <a:lnTo>
                  <a:pt x="0" y="253365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CuadroTexto"/>
          <p:cNvSpPr txBox="1"/>
          <p:nvPr/>
        </p:nvSpPr>
        <p:spPr>
          <a:xfrm rot="17578467">
            <a:off x="2293618" y="2445120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HÚSARES DE JUNÍN</a:t>
            </a:r>
            <a:endParaRPr lang="es-ES" sz="700" dirty="0"/>
          </a:p>
        </p:txBody>
      </p:sp>
      <p:sp>
        <p:nvSpPr>
          <p:cNvPr id="38" name="37 CuadroTexto"/>
          <p:cNvSpPr txBox="1"/>
          <p:nvPr/>
        </p:nvSpPr>
        <p:spPr>
          <a:xfrm rot="1256712">
            <a:off x="2424494" y="1710632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AMÉRICA SUR</a:t>
            </a:r>
            <a:endParaRPr lang="es-ES" sz="700" dirty="0"/>
          </a:p>
        </p:txBody>
      </p:sp>
      <p:sp>
        <p:nvSpPr>
          <p:cNvPr id="40" name="39 Forma libre"/>
          <p:cNvSpPr/>
          <p:nvPr/>
        </p:nvSpPr>
        <p:spPr>
          <a:xfrm>
            <a:off x="2291787" y="567159"/>
            <a:ext cx="590309" cy="636608"/>
          </a:xfrm>
          <a:custGeom>
            <a:avLst/>
            <a:gdLst>
              <a:gd name="connsiteX0" fmla="*/ 0 w 590309"/>
              <a:gd name="connsiteY0" fmla="*/ 636608 h 636608"/>
              <a:gd name="connsiteX1" fmla="*/ 162046 w 590309"/>
              <a:gd name="connsiteY1" fmla="*/ 474563 h 636608"/>
              <a:gd name="connsiteX2" fmla="*/ 590309 w 590309"/>
              <a:gd name="connsiteY2" fmla="*/ 0 h 636608"/>
              <a:gd name="connsiteX3" fmla="*/ 590309 w 590309"/>
              <a:gd name="connsiteY3" fmla="*/ 0 h 63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0309" h="636608">
                <a:moveTo>
                  <a:pt x="0" y="636608"/>
                </a:moveTo>
                <a:cubicBezTo>
                  <a:pt x="31830" y="608636"/>
                  <a:pt x="63661" y="580664"/>
                  <a:pt x="162046" y="474563"/>
                </a:cubicBezTo>
                <a:cubicBezTo>
                  <a:pt x="260431" y="368462"/>
                  <a:pt x="590309" y="0"/>
                  <a:pt x="590309" y="0"/>
                </a:cubicBezTo>
                <a:lnTo>
                  <a:pt x="590309" y="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CuadroTexto"/>
          <p:cNvSpPr txBox="1"/>
          <p:nvPr/>
        </p:nvSpPr>
        <p:spPr>
          <a:xfrm rot="18698219">
            <a:off x="2079147" y="918280"/>
            <a:ext cx="8267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LARCO</a:t>
            </a:r>
            <a:endParaRPr lang="es-ES" sz="7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6643702" y="928670"/>
            <a:ext cx="5738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GUE</a:t>
            </a:r>
            <a:endParaRPr lang="es-ES" sz="900" dirty="0"/>
          </a:p>
        </p:txBody>
      </p:sp>
      <p:sp>
        <p:nvSpPr>
          <p:cNvPr id="44" name="43 Forma libre"/>
          <p:cNvSpPr/>
          <p:nvPr/>
        </p:nvSpPr>
        <p:spPr>
          <a:xfrm>
            <a:off x="7467600" y="1371600"/>
            <a:ext cx="609600" cy="1962150"/>
          </a:xfrm>
          <a:custGeom>
            <a:avLst/>
            <a:gdLst>
              <a:gd name="connsiteX0" fmla="*/ 0 w 609600"/>
              <a:gd name="connsiteY0" fmla="*/ 0 h 1962150"/>
              <a:gd name="connsiteX1" fmla="*/ 609600 w 609600"/>
              <a:gd name="connsiteY1" fmla="*/ 1962150 h 1962150"/>
              <a:gd name="connsiteX2" fmla="*/ 609600 w 609600"/>
              <a:gd name="connsiteY2" fmla="*/ 1962150 h 196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1962150">
                <a:moveTo>
                  <a:pt x="0" y="0"/>
                </a:moveTo>
                <a:lnTo>
                  <a:pt x="609600" y="1962150"/>
                </a:lnTo>
                <a:lnTo>
                  <a:pt x="609600" y="196215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CuadroTexto"/>
          <p:cNvSpPr txBox="1"/>
          <p:nvPr/>
        </p:nvSpPr>
        <p:spPr>
          <a:xfrm rot="4343287">
            <a:off x="7101362" y="2009173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 MARINA</a:t>
            </a:r>
            <a:endParaRPr lang="es-ES" sz="700" dirty="0"/>
          </a:p>
        </p:txBody>
      </p:sp>
      <p:sp>
        <p:nvSpPr>
          <p:cNvPr id="49" name="48 Forma libre"/>
          <p:cNvSpPr/>
          <p:nvPr/>
        </p:nvSpPr>
        <p:spPr>
          <a:xfrm>
            <a:off x="5934075" y="3519488"/>
            <a:ext cx="2046287" cy="2405062"/>
          </a:xfrm>
          <a:custGeom>
            <a:avLst/>
            <a:gdLst>
              <a:gd name="connsiteX0" fmla="*/ 1962150 w 2046287"/>
              <a:gd name="connsiteY0" fmla="*/ 128587 h 2405062"/>
              <a:gd name="connsiteX1" fmla="*/ 1790700 w 2046287"/>
              <a:gd name="connsiteY1" fmla="*/ 271462 h 2405062"/>
              <a:gd name="connsiteX2" fmla="*/ 428625 w 2046287"/>
              <a:gd name="connsiteY2" fmla="*/ 1757362 h 2405062"/>
              <a:gd name="connsiteX3" fmla="*/ 95250 w 2046287"/>
              <a:gd name="connsiteY3" fmla="*/ 2147887 h 2405062"/>
              <a:gd name="connsiteX4" fmla="*/ 0 w 2046287"/>
              <a:gd name="connsiteY4" fmla="*/ 2405062 h 2405062"/>
              <a:gd name="connsiteX5" fmla="*/ 0 w 2046287"/>
              <a:gd name="connsiteY5" fmla="*/ 2405062 h 2405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6287" h="2405062">
                <a:moveTo>
                  <a:pt x="1962150" y="128587"/>
                </a:moveTo>
                <a:cubicBezTo>
                  <a:pt x="2004218" y="64293"/>
                  <a:pt x="2046287" y="0"/>
                  <a:pt x="1790700" y="271462"/>
                </a:cubicBezTo>
                <a:cubicBezTo>
                  <a:pt x="1535113" y="542924"/>
                  <a:pt x="711200" y="1444625"/>
                  <a:pt x="428625" y="1757362"/>
                </a:cubicBezTo>
                <a:cubicBezTo>
                  <a:pt x="146050" y="2070100"/>
                  <a:pt x="166688" y="2039937"/>
                  <a:pt x="95250" y="2147887"/>
                </a:cubicBezTo>
                <a:cubicBezTo>
                  <a:pt x="23813" y="2255837"/>
                  <a:pt x="0" y="2405062"/>
                  <a:pt x="0" y="2405062"/>
                </a:cubicBezTo>
                <a:lnTo>
                  <a:pt x="0" y="2405062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CuadroTexto"/>
          <p:cNvSpPr txBox="1"/>
          <p:nvPr/>
        </p:nvSpPr>
        <p:spPr>
          <a:xfrm rot="18698219">
            <a:off x="6201219" y="4706508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CARRETERA INDUSTRIAL</a:t>
            </a:r>
            <a:endParaRPr lang="es-ES" sz="700" dirty="0"/>
          </a:p>
        </p:txBody>
      </p:sp>
      <p:sp>
        <p:nvSpPr>
          <p:cNvPr id="46" name="45 Forma libre"/>
          <p:cNvSpPr/>
          <p:nvPr/>
        </p:nvSpPr>
        <p:spPr>
          <a:xfrm>
            <a:off x="3876675" y="3990975"/>
            <a:ext cx="1905000" cy="1714500"/>
          </a:xfrm>
          <a:custGeom>
            <a:avLst/>
            <a:gdLst>
              <a:gd name="connsiteX0" fmla="*/ 0 w 1905000"/>
              <a:gd name="connsiteY0" fmla="*/ 0 h 1714500"/>
              <a:gd name="connsiteX1" fmla="*/ 1905000 w 1905000"/>
              <a:gd name="connsiteY1" fmla="*/ 1714500 h 1714500"/>
              <a:gd name="connsiteX2" fmla="*/ 1905000 w 1905000"/>
              <a:gd name="connsiteY2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0" h="1714500">
                <a:moveTo>
                  <a:pt x="0" y="0"/>
                </a:moveTo>
                <a:lnTo>
                  <a:pt x="1905000" y="1714500"/>
                </a:lnTo>
                <a:lnTo>
                  <a:pt x="1905000" y="1714500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CuadroTexto"/>
          <p:cNvSpPr txBox="1"/>
          <p:nvPr/>
        </p:nvSpPr>
        <p:spPr>
          <a:xfrm rot="2484051">
            <a:off x="3968995" y="4826347"/>
            <a:ext cx="192500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PROLONG. AV.  FÁTIMA (SIN ASFALTAR)</a:t>
            </a:r>
            <a:endParaRPr lang="es-ES" sz="700" dirty="0"/>
          </a:p>
        </p:txBody>
      </p:sp>
      <p:sp>
        <p:nvSpPr>
          <p:cNvPr id="52" name="51 Forma libre"/>
          <p:cNvSpPr/>
          <p:nvPr/>
        </p:nvSpPr>
        <p:spPr>
          <a:xfrm>
            <a:off x="3657600" y="3997411"/>
            <a:ext cx="506627" cy="494270"/>
          </a:xfrm>
          <a:custGeom>
            <a:avLst/>
            <a:gdLst>
              <a:gd name="connsiteX0" fmla="*/ 0 w 506627"/>
              <a:gd name="connsiteY0" fmla="*/ 203886 h 494270"/>
              <a:gd name="connsiteX1" fmla="*/ 179173 w 506627"/>
              <a:gd name="connsiteY1" fmla="*/ 0 h 494270"/>
              <a:gd name="connsiteX2" fmla="*/ 506627 w 506627"/>
              <a:gd name="connsiteY2" fmla="*/ 284205 h 494270"/>
              <a:gd name="connsiteX3" fmla="*/ 308919 w 506627"/>
              <a:gd name="connsiteY3" fmla="*/ 494270 h 494270"/>
              <a:gd name="connsiteX4" fmla="*/ 0 w 506627"/>
              <a:gd name="connsiteY4" fmla="*/ 203886 h 494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627" h="494270">
                <a:moveTo>
                  <a:pt x="0" y="203886"/>
                </a:moveTo>
                <a:lnTo>
                  <a:pt x="179173" y="0"/>
                </a:lnTo>
                <a:lnTo>
                  <a:pt x="506627" y="284205"/>
                </a:lnTo>
                <a:lnTo>
                  <a:pt x="308919" y="494270"/>
                </a:lnTo>
                <a:lnTo>
                  <a:pt x="0" y="203886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Forma libre"/>
          <p:cNvSpPr/>
          <p:nvPr/>
        </p:nvSpPr>
        <p:spPr>
          <a:xfrm>
            <a:off x="4497859" y="4769708"/>
            <a:ext cx="364525" cy="370703"/>
          </a:xfrm>
          <a:custGeom>
            <a:avLst/>
            <a:gdLst>
              <a:gd name="connsiteX0" fmla="*/ 0 w 364525"/>
              <a:gd name="connsiteY0" fmla="*/ 203887 h 370703"/>
              <a:gd name="connsiteX1" fmla="*/ 203887 w 364525"/>
              <a:gd name="connsiteY1" fmla="*/ 0 h 370703"/>
              <a:gd name="connsiteX2" fmla="*/ 364525 w 364525"/>
              <a:gd name="connsiteY2" fmla="*/ 148281 h 370703"/>
              <a:gd name="connsiteX3" fmla="*/ 185352 w 364525"/>
              <a:gd name="connsiteY3" fmla="*/ 370703 h 370703"/>
              <a:gd name="connsiteX4" fmla="*/ 0 w 364525"/>
              <a:gd name="connsiteY4" fmla="*/ 203887 h 370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525" h="370703">
                <a:moveTo>
                  <a:pt x="0" y="203887"/>
                </a:moveTo>
                <a:lnTo>
                  <a:pt x="203887" y="0"/>
                </a:lnTo>
                <a:lnTo>
                  <a:pt x="364525" y="148281"/>
                </a:lnTo>
                <a:lnTo>
                  <a:pt x="185352" y="370703"/>
                </a:lnTo>
                <a:lnTo>
                  <a:pt x="0" y="203887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53 Forma libre"/>
          <p:cNvSpPr/>
          <p:nvPr/>
        </p:nvSpPr>
        <p:spPr>
          <a:xfrm>
            <a:off x="3966519" y="4300151"/>
            <a:ext cx="654908" cy="642552"/>
          </a:xfrm>
          <a:custGeom>
            <a:avLst/>
            <a:gdLst>
              <a:gd name="connsiteX0" fmla="*/ 0 w 654908"/>
              <a:gd name="connsiteY0" fmla="*/ 265671 h 642552"/>
              <a:gd name="connsiteX1" fmla="*/ 222422 w 654908"/>
              <a:gd name="connsiteY1" fmla="*/ 0 h 642552"/>
              <a:gd name="connsiteX2" fmla="*/ 654908 w 654908"/>
              <a:gd name="connsiteY2" fmla="*/ 401595 h 642552"/>
              <a:gd name="connsiteX3" fmla="*/ 407773 w 654908"/>
              <a:gd name="connsiteY3" fmla="*/ 642552 h 642552"/>
              <a:gd name="connsiteX4" fmla="*/ 0 w 654908"/>
              <a:gd name="connsiteY4" fmla="*/ 265671 h 64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908" h="642552">
                <a:moveTo>
                  <a:pt x="0" y="265671"/>
                </a:moveTo>
                <a:lnTo>
                  <a:pt x="222422" y="0"/>
                </a:lnTo>
                <a:lnTo>
                  <a:pt x="654908" y="401595"/>
                </a:lnTo>
                <a:lnTo>
                  <a:pt x="407773" y="642552"/>
                </a:lnTo>
                <a:lnTo>
                  <a:pt x="0" y="265671"/>
                </a:lnTo>
                <a:close/>
              </a:path>
            </a:pathLst>
          </a:custGeom>
          <a:solidFill>
            <a:schemeClr val="tx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Forma libre"/>
          <p:cNvSpPr/>
          <p:nvPr/>
        </p:nvSpPr>
        <p:spPr>
          <a:xfrm>
            <a:off x="5196016" y="4559643"/>
            <a:ext cx="413952" cy="253314"/>
          </a:xfrm>
          <a:custGeom>
            <a:avLst/>
            <a:gdLst>
              <a:gd name="connsiteX0" fmla="*/ 0 w 413952"/>
              <a:gd name="connsiteY0" fmla="*/ 18535 h 253314"/>
              <a:gd name="connsiteX1" fmla="*/ 389238 w 413952"/>
              <a:gd name="connsiteY1" fmla="*/ 0 h 253314"/>
              <a:gd name="connsiteX2" fmla="*/ 413952 w 413952"/>
              <a:gd name="connsiteY2" fmla="*/ 30892 h 253314"/>
              <a:gd name="connsiteX3" fmla="*/ 216243 w 413952"/>
              <a:gd name="connsiteY3" fmla="*/ 253314 h 253314"/>
              <a:gd name="connsiteX4" fmla="*/ 0 w 413952"/>
              <a:gd name="connsiteY4" fmla="*/ 18535 h 25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52" h="253314">
                <a:moveTo>
                  <a:pt x="0" y="18535"/>
                </a:moveTo>
                <a:lnTo>
                  <a:pt x="389238" y="0"/>
                </a:lnTo>
                <a:lnTo>
                  <a:pt x="413952" y="30892"/>
                </a:lnTo>
                <a:lnTo>
                  <a:pt x="216243" y="253314"/>
                </a:lnTo>
                <a:lnTo>
                  <a:pt x="0" y="18535"/>
                </a:lnTo>
                <a:close/>
              </a:path>
            </a:pathLst>
          </a:custGeom>
          <a:solidFill>
            <a:schemeClr val="bg2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Forma libre"/>
          <p:cNvSpPr/>
          <p:nvPr/>
        </p:nvSpPr>
        <p:spPr>
          <a:xfrm>
            <a:off x="4782065" y="4584357"/>
            <a:ext cx="345989" cy="247135"/>
          </a:xfrm>
          <a:custGeom>
            <a:avLst/>
            <a:gdLst>
              <a:gd name="connsiteX0" fmla="*/ 0 w 345989"/>
              <a:gd name="connsiteY0" fmla="*/ 111211 h 247135"/>
              <a:gd name="connsiteX1" fmla="*/ 61784 w 345989"/>
              <a:gd name="connsiteY1" fmla="*/ 49427 h 247135"/>
              <a:gd name="connsiteX2" fmla="*/ 148281 w 345989"/>
              <a:gd name="connsiteY2" fmla="*/ 12357 h 247135"/>
              <a:gd name="connsiteX3" fmla="*/ 259492 w 345989"/>
              <a:gd name="connsiteY3" fmla="*/ 0 h 247135"/>
              <a:gd name="connsiteX4" fmla="*/ 345989 w 345989"/>
              <a:gd name="connsiteY4" fmla="*/ 0 h 247135"/>
              <a:gd name="connsiteX5" fmla="*/ 333632 w 345989"/>
              <a:gd name="connsiteY5" fmla="*/ 37070 h 247135"/>
              <a:gd name="connsiteX6" fmla="*/ 148281 w 345989"/>
              <a:gd name="connsiteY6" fmla="*/ 247135 h 247135"/>
              <a:gd name="connsiteX7" fmla="*/ 0 w 345989"/>
              <a:gd name="connsiteY7" fmla="*/ 111211 h 2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989" h="247135">
                <a:moveTo>
                  <a:pt x="0" y="111211"/>
                </a:moveTo>
                <a:lnTo>
                  <a:pt x="61784" y="49427"/>
                </a:lnTo>
                <a:lnTo>
                  <a:pt x="148281" y="12357"/>
                </a:lnTo>
                <a:lnTo>
                  <a:pt x="259492" y="0"/>
                </a:lnTo>
                <a:lnTo>
                  <a:pt x="345989" y="0"/>
                </a:lnTo>
                <a:lnTo>
                  <a:pt x="333632" y="37070"/>
                </a:lnTo>
                <a:lnTo>
                  <a:pt x="148281" y="247135"/>
                </a:lnTo>
                <a:lnTo>
                  <a:pt x="0" y="111211"/>
                </a:lnTo>
                <a:close/>
              </a:path>
            </a:pathLst>
          </a:custGeom>
          <a:solidFill>
            <a:schemeClr val="bg2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57 CuadroTexto"/>
          <p:cNvSpPr txBox="1"/>
          <p:nvPr/>
        </p:nvSpPr>
        <p:spPr>
          <a:xfrm>
            <a:off x="3571868" y="4122142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A. PINILLOS</a:t>
            </a:r>
            <a:endParaRPr lang="es-ES" sz="500" dirty="0"/>
          </a:p>
        </p:txBody>
      </p:sp>
      <p:sp>
        <p:nvSpPr>
          <p:cNvPr id="59" name="58 CuadroTexto"/>
          <p:cNvSpPr txBox="1"/>
          <p:nvPr/>
        </p:nvSpPr>
        <p:spPr>
          <a:xfrm>
            <a:off x="4286248" y="4857760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A. PINILLOS</a:t>
            </a:r>
            <a:endParaRPr lang="es-ES" sz="500" dirty="0"/>
          </a:p>
        </p:txBody>
      </p:sp>
      <p:sp>
        <p:nvSpPr>
          <p:cNvPr id="60" name="59 CuadroTexto"/>
          <p:cNvSpPr txBox="1"/>
          <p:nvPr/>
        </p:nvSpPr>
        <p:spPr>
          <a:xfrm rot="2400884">
            <a:off x="3892732" y="4472690"/>
            <a:ext cx="7143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 smtClean="0"/>
              <a:t>TERRENOS DE </a:t>
            </a:r>
          </a:p>
          <a:p>
            <a:pPr algn="ctr"/>
            <a:r>
              <a:rPr lang="es-ES_tradnl" sz="600" dirty="0" smtClean="0"/>
              <a:t>SÁNCHEZ CORDOVA</a:t>
            </a:r>
            <a:endParaRPr lang="es-ES" sz="6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4857752" y="4572008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FAM. GANOZA</a:t>
            </a:r>
            <a:endParaRPr lang="es-ES" sz="500" dirty="0"/>
          </a:p>
        </p:txBody>
      </p:sp>
      <p:sp>
        <p:nvSpPr>
          <p:cNvPr id="62" name="61 Rectángulo"/>
          <p:cNvSpPr/>
          <p:nvPr/>
        </p:nvSpPr>
        <p:spPr>
          <a:xfrm rot="18753361">
            <a:off x="6710657" y="2822876"/>
            <a:ext cx="76976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dirty="0" smtClean="0"/>
              <a:t>( SIN ASFALTAR)</a:t>
            </a:r>
            <a:endParaRPr lang="es-ES" sz="700" dirty="0"/>
          </a:p>
        </p:txBody>
      </p:sp>
      <p:sp>
        <p:nvSpPr>
          <p:cNvPr id="57" name="56 Rectángulo"/>
          <p:cNvSpPr/>
          <p:nvPr/>
        </p:nvSpPr>
        <p:spPr>
          <a:xfrm>
            <a:off x="428596" y="6000768"/>
            <a:ext cx="4381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Terreno ubicado a </a:t>
            </a:r>
            <a:r>
              <a:rPr lang="es-ES" dirty="0" smtClean="0"/>
              <a:t>440m </a:t>
            </a:r>
            <a:r>
              <a:rPr lang="es-ES" dirty="0" smtClean="0"/>
              <a:t>del </a:t>
            </a:r>
            <a:r>
              <a:rPr lang="es-ES" dirty="0" smtClean="0"/>
              <a:t>Ovalo La Marina</a:t>
            </a:r>
          </a:p>
        </p:txBody>
      </p:sp>
      <p:sp>
        <p:nvSpPr>
          <p:cNvPr id="63" name="62 Forma libre"/>
          <p:cNvSpPr/>
          <p:nvPr/>
        </p:nvSpPr>
        <p:spPr>
          <a:xfrm>
            <a:off x="6940627" y="3227942"/>
            <a:ext cx="1024568" cy="484742"/>
          </a:xfrm>
          <a:custGeom>
            <a:avLst/>
            <a:gdLst>
              <a:gd name="connsiteX0" fmla="*/ 0 w 1024568"/>
              <a:gd name="connsiteY0" fmla="*/ 0 h 484742"/>
              <a:gd name="connsiteX1" fmla="*/ 0 w 1024568"/>
              <a:gd name="connsiteY1" fmla="*/ 0 h 484742"/>
              <a:gd name="connsiteX2" fmla="*/ 848298 w 1024568"/>
              <a:gd name="connsiteY2" fmla="*/ 484742 h 484742"/>
              <a:gd name="connsiteX3" fmla="*/ 1024568 w 1024568"/>
              <a:gd name="connsiteY3" fmla="*/ 396607 h 484742"/>
              <a:gd name="connsiteX4" fmla="*/ 1024568 w 1024568"/>
              <a:gd name="connsiteY4" fmla="*/ 396607 h 484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4568" h="484742">
                <a:moveTo>
                  <a:pt x="0" y="0"/>
                </a:moveTo>
                <a:lnTo>
                  <a:pt x="0" y="0"/>
                </a:lnTo>
                <a:lnTo>
                  <a:pt x="848298" y="484742"/>
                </a:lnTo>
                <a:lnTo>
                  <a:pt x="1024568" y="396607"/>
                </a:lnTo>
                <a:lnTo>
                  <a:pt x="1024568" y="396607"/>
                </a:lnTo>
              </a:path>
            </a:pathLst>
          </a:custGeom>
          <a:ln w="101600">
            <a:solidFill>
              <a:srgbClr val="346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953" t="9548" r="1692" b="8854"/>
          <a:stretch>
            <a:fillRect/>
          </a:stretch>
        </p:blipFill>
        <p:spPr bwMode="auto">
          <a:xfrm>
            <a:off x="357158" y="571480"/>
            <a:ext cx="8437278" cy="53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Forma libre"/>
          <p:cNvSpPr/>
          <p:nvPr/>
        </p:nvSpPr>
        <p:spPr>
          <a:xfrm>
            <a:off x="2413747" y="1317812"/>
            <a:ext cx="4827494" cy="933449"/>
          </a:xfrm>
          <a:custGeom>
            <a:avLst/>
            <a:gdLst>
              <a:gd name="connsiteX0" fmla="*/ 0 w 4827494"/>
              <a:gd name="connsiteY0" fmla="*/ 268941 h 933449"/>
              <a:gd name="connsiteX1" fmla="*/ 584947 w 4827494"/>
              <a:gd name="connsiteY1" fmla="*/ 470647 h 933449"/>
              <a:gd name="connsiteX2" fmla="*/ 1210235 w 4827494"/>
              <a:gd name="connsiteY2" fmla="*/ 726141 h 933449"/>
              <a:gd name="connsiteX3" fmla="*/ 1943100 w 4827494"/>
              <a:gd name="connsiteY3" fmla="*/ 907676 h 933449"/>
              <a:gd name="connsiteX4" fmla="*/ 2507877 w 4827494"/>
              <a:gd name="connsiteY4" fmla="*/ 880782 h 933449"/>
              <a:gd name="connsiteX5" fmla="*/ 3139888 w 4827494"/>
              <a:gd name="connsiteY5" fmla="*/ 813547 h 933449"/>
              <a:gd name="connsiteX6" fmla="*/ 4094629 w 4827494"/>
              <a:gd name="connsiteY6" fmla="*/ 470647 h 933449"/>
              <a:gd name="connsiteX7" fmla="*/ 4827494 w 4827494"/>
              <a:gd name="connsiteY7" fmla="*/ 0 h 933449"/>
              <a:gd name="connsiteX8" fmla="*/ 4827494 w 4827494"/>
              <a:gd name="connsiteY8" fmla="*/ 0 h 93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27494" h="933449">
                <a:moveTo>
                  <a:pt x="0" y="268941"/>
                </a:moveTo>
                <a:cubicBezTo>
                  <a:pt x="191620" y="331694"/>
                  <a:pt x="383241" y="394447"/>
                  <a:pt x="584947" y="470647"/>
                </a:cubicBezTo>
                <a:cubicBezTo>
                  <a:pt x="786653" y="546847"/>
                  <a:pt x="983876" y="653303"/>
                  <a:pt x="1210235" y="726141"/>
                </a:cubicBezTo>
                <a:cubicBezTo>
                  <a:pt x="1436594" y="798979"/>
                  <a:pt x="1726826" y="881903"/>
                  <a:pt x="1943100" y="907676"/>
                </a:cubicBezTo>
                <a:cubicBezTo>
                  <a:pt x="2159374" y="933449"/>
                  <a:pt x="2308412" y="896470"/>
                  <a:pt x="2507877" y="880782"/>
                </a:cubicBezTo>
                <a:cubicBezTo>
                  <a:pt x="2707342" y="865094"/>
                  <a:pt x="2875429" y="881903"/>
                  <a:pt x="3139888" y="813547"/>
                </a:cubicBezTo>
                <a:cubicBezTo>
                  <a:pt x="3404347" y="745191"/>
                  <a:pt x="3813361" y="606238"/>
                  <a:pt x="4094629" y="470647"/>
                </a:cubicBezTo>
                <a:cubicBezTo>
                  <a:pt x="4375897" y="335056"/>
                  <a:pt x="4827494" y="0"/>
                  <a:pt x="4827494" y="0"/>
                </a:cubicBezTo>
                <a:lnTo>
                  <a:pt x="4827494" y="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orma libre"/>
          <p:cNvSpPr/>
          <p:nvPr/>
        </p:nvSpPr>
        <p:spPr>
          <a:xfrm>
            <a:off x="5193234" y="2247609"/>
            <a:ext cx="2624537" cy="1458852"/>
          </a:xfrm>
          <a:custGeom>
            <a:avLst/>
            <a:gdLst>
              <a:gd name="connsiteX0" fmla="*/ 0 w 2624537"/>
              <a:gd name="connsiteY0" fmla="*/ 0 h 1458852"/>
              <a:gd name="connsiteX1" fmla="*/ 614253 w 2624537"/>
              <a:gd name="connsiteY1" fmla="*/ 314107 h 1458852"/>
              <a:gd name="connsiteX2" fmla="*/ 1172665 w 2624537"/>
              <a:gd name="connsiteY2" fmla="*/ 600293 h 1458852"/>
              <a:gd name="connsiteX3" fmla="*/ 1675236 w 2624537"/>
              <a:gd name="connsiteY3" fmla="*/ 900440 h 1458852"/>
              <a:gd name="connsiteX4" fmla="*/ 1982363 w 2624537"/>
              <a:gd name="connsiteY4" fmla="*/ 1130785 h 1458852"/>
              <a:gd name="connsiteX5" fmla="*/ 2624537 w 2624537"/>
              <a:gd name="connsiteY5" fmla="*/ 1458852 h 1458852"/>
              <a:gd name="connsiteX6" fmla="*/ 2624537 w 2624537"/>
              <a:gd name="connsiteY6" fmla="*/ 1458852 h 1458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4537" h="1458852">
                <a:moveTo>
                  <a:pt x="0" y="0"/>
                </a:moveTo>
                <a:lnTo>
                  <a:pt x="614253" y="314107"/>
                </a:lnTo>
                <a:cubicBezTo>
                  <a:pt x="809697" y="414156"/>
                  <a:pt x="995835" y="502571"/>
                  <a:pt x="1172665" y="600293"/>
                </a:cubicBezTo>
                <a:cubicBezTo>
                  <a:pt x="1349495" y="698015"/>
                  <a:pt x="1540286" y="812025"/>
                  <a:pt x="1675236" y="900440"/>
                </a:cubicBezTo>
                <a:cubicBezTo>
                  <a:pt x="1810186" y="988855"/>
                  <a:pt x="1824146" y="1037716"/>
                  <a:pt x="1982363" y="1130785"/>
                </a:cubicBezTo>
                <a:cubicBezTo>
                  <a:pt x="2140580" y="1223854"/>
                  <a:pt x="2624537" y="1458852"/>
                  <a:pt x="2624537" y="1458852"/>
                </a:cubicBezTo>
                <a:lnTo>
                  <a:pt x="2624537" y="1458852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 rot="1682641">
            <a:off x="5171304" y="2660590"/>
            <a:ext cx="20581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FUTURA AV. LA PERLA  (SIN ASFALTAR)</a:t>
            </a:r>
            <a:endParaRPr lang="es-ES" sz="700" dirty="0"/>
          </a:p>
        </p:txBody>
      </p:sp>
      <p:sp>
        <p:nvSpPr>
          <p:cNvPr id="7" name="6 Forma libre"/>
          <p:cNvSpPr/>
          <p:nvPr/>
        </p:nvSpPr>
        <p:spPr>
          <a:xfrm>
            <a:off x="4725563" y="2261569"/>
            <a:ext cx="3008446" cy="2484935"/>
          </a:xfrm>
          <a:custGeom>
            <a:avLst/>
            <a:gdLst>
              <a:gd name="connsiteX0" fmla="*/ 3008446 w 3008446"/>
              <a:gd name="connsiteY0" fmla="*/ 0 h 2484935"/>
              <a:gd name="connsiteX1" fmla="*/ 2205729 w 3008446"/>
              <a:gd name="connsiteY1" fmla="*/ 865539 h 2484935"/>
              <a:gd name="connsiteX2" fmla="*/ 1696177 w 3008446"/>
              <a:gd name="connsiteY2" fmla="*/ 1479793 h 2484935"/>
              <a:gd name="connsiteX3" fmla="*/ 1109845 w 3008446"/>
              <a:gd name="connsiteY3" fmla="*/ 2135927 h 2484935"/>
              <a:gd name="connsiteX4" fmla="*/ 816678 w 3008446"/>
              <a:gd name="connsiteY4" fmla="*/ 2268550 h 2484935"/>
              <a:gd name="connsiteX5" fmla="*/ 272226 w 3008446"/>
              <a:gd name="connsiteY5" fmla="*/ 2282510 h 2484935"/>
              <a:gd name="connsiteX6" fmla="*/ 90742 w 3008446"/>
              <a:gd name="connsiteY6" fmla="*/ 2345332 h 2484935"/>
              <a:gd name="connsiteX7" fmla="*/ 0 w 3008446"/>
              <a:gd name="connsiteY7" fmla="*/ 2484935 h 2484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08446" h="2484935">
                <a:moveTo>
                  <a:pt x="3008446" y="0"/>
                </a:moveTo>
                <a:cubicBezTo>
                  <a:pt x="2716443" y="309453"/>
                  <a:pt x="2424440" y="618907"/>
                  <a:pt x="2205729" y="865539"/>
                </a:cubicBezTo>
                <a:cubicBezTo>
                  <a:pt x="1987018" y="1112171"/>
                  <a:pt x="1878824" y="1268062"/>
                  <a:pt x="1696177" y="1479793"/>
                </a:cubicBezTo>
                <a:cubicBezTo>
                  <a:pt x="1513530" y="1691524"/>
                  <a:pt x="1256428" y="2004467"/>
                  <a:pt x="1109845" y="2135927"/>
                </a:cubicBezTo>
                <a:cubicBezTo>
                  <a:pt x="963262" y="2267387"/>
                  <a:pt x="956281" y="2244120"/>
                  <a:pt x="816678" y="2268550"/>
                </a:cubicBezTo>
                <a:cubicBezTo>
                  <a:pt x="677075" y="2292980"/>
                  <a:pt x="393215" y="2269713"/>
                  <a:pt x="272226" y="2282510"/>
                </a:cubicBezTo>
                <a:cubicBezTo>
                  <a:pt x="151237" y="2295307"/>
                  <a:pt x="136113" y="2311595"/>
                  <a:pt x="90742" y="2345332"/>
                </a:cubicBezTo>
                <a:cubicBezTo>
                  <a:pt x="45371" y="2379069"/>
                  <a:pt x="22685" y="2432002"/>
                  <a:pt x="0" y="2484935"/>
                </a:cubicBezTo>
              </a:path>
            </a:pathLst>
          </a:cu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 rot="18694435">
            <a:off x="5045113" y="3901011"/>
            <a:ext cx="23039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FUTURA  AV   HUAMÁN ( SIN ASFALTAR)</a:t>
            </a:r>
            <a:endParaRPr lang="es-ES" sz="700" dirty="0"/>
          </a:p>
        </p:txBody>
      </p:sp>
      <p:sp>
        <p:nvSpPr>
          <p:cNvPr id="9" name="8 Forma libre"/>
          <p:cNvSpPr/>
          <p:nvPr/>
        </p:nvSpPr>
        <p:spPr>
          <a:xfrm>
            <a:off x="2778101" y="2317411"/>
            <a:ext cx="2233648" cy="2764140"/>
          </a:xfrm>
          <a:custGeom>
            <a:avLst/>
            <a:gdLst>
              <a:gd name="connsiteX0" fmla="*/ 2205728 w 2233648"/>
              <a:gd name="connsiteY0" fmla="*/ 0 h 2764140"/>
              <a:gd name="connsiteX1" fmla="*/ 2177807 w 2233648"/>
              <a:gd name="connsiteY1" fmla="*/ 279206 h 2764140"/>
              <a:gd name="connsiteX2" fmla="*/ 1870681 w 2233648"/>
              <a:gd name="connsiteY2" fmla="*/ 670094 h 2764140"/>
              <a:gd name="connsiteX3" fmla="*/ 984201 w 2233648"/>
              <a:gd name="connsiteY3" fmla="*/ 1696177 h 2764140"/>
              <a:gd name="connsiteX4" fmla="*/ 0 w 2233648"/>
              <a:gd name="connsiteY4" fmla="*/ 2764140 h 2764140"/>
              <a:gd name="connsiteX5" fmla="*/ 0 w 2233648"/>
              <a:gd name="connsiteY5" fmla="*/ 2764140 h 276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33648" h="2764140">
                <a:moveTo>
                  <a:pt x="2205728" y="0"/>
                </a:moveTo>
                <a:cubicBezTo>
                  <a:pt x="2219688" y="83762"/>
                  <a:pt x="2233648" y="167524"/>
                  <a:pt x="2177807" y="279206"/>
                </a:cubicBezTo>
                <a:cubicBezTo>
                  <a:pt x="2121966" y="390888"/>
                  <a:pt x="2069615" y="433932"/>
                  <a:pt x="1870681" y="670094"/>
                </a:cubicBezTo>
                <a:cubicBezTo>
                  <a:pt x="1671747" y="906256"/>
                  <a:pt x="1295981" y="1347169"/>
                  <a:pt x="984201" y="1696177"/>
                </a:cubicBezTo>
                <a:cubicBezTo>
                  <a:pt x="672421" y="2045185"/>
                  <a:pt x="0" y="2764140"/>
                  <a:pt x="0" y="2764140"/>
                </a:cubicBezTo>
                <a:lnTo>
                  <a:pt x="0" y="276414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 rot="18698219">
            <a:off x="3157095" y="3920690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CÉSAR VALLEJO</a:t>
            </a:r>
            <a:endParaRPr lang="es-ES" sz="700" dirty="0"/>
          </a:p>
        </p:txBody>
      </p:sp>
      <p:sp>
        <p:nvSpPr>
          <p:cNvPr id="12" name="11 CuadroTexto"/>
          <p:cNvSpPr txBox="1"/>
          <p:nvPr/>
        </p:nvSpPr>
        <p:spPr>
          <a:xfrm rot="20402498">
            <a:off x="5284054" y="1915749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AMÉRICA SUR</a:t>
            </a:r>
            <a:endParaRPr lang="es-ES" sz="700" dirty="0"/>
          </a:p>
        </p:txBody>
      </p:sp>
      <p:sp>
        <p:nvSpPr>
          <p:cNvPr id="13" name="12 Forma libre"/>
          <p:cNvSpPr/>
          <p:nvPr/>
        </p:nvSpPr>
        <p:spPr>
          <a:xfrm>
            <a:off x="6624165" y="3287652"/>
            <a:ext cx="607273" cy="307127"/>
          </a:xfrm>
          <a:custGeom>
            <a:avLst/>
            <a:gdLst>
              <a:gd name="connsiteX0" fmla="*/ 0 w 607273"/>
              <a:gd name="connsiteY0" fmla="*/ 279206 h 307127"/>
              <a:gd name="connsiteX1" fmla="*/ 125643 w 607273"/>
              <a:gd name="connsiteY1" fmla="*/ 118663 h 307127"/>
              <a:gd name="connsiteX2" fmla="*/ 223365 w 607273"/>
              <a:gd name="connsiteY2" fmla="*/ 27921 h 307127"/>
              <a:gd name="connsiteX3" fmla="*/ 272226 w 607273"/>
              <a:gd name="connsiteY3" fmla="*/ 0 h 307127"/>
              <a:gd name="connsiteX4" fmla="*/ 349008 w 607273"/>
              <a:gd name="connsiteY4" fmla="*/ 20940 h 307127"/>
              <a:gd name="connsiteX5" fmla="*/ 467670 w 607273"/>
              <a:gd name="connsiteY5" fmla="*/ 111682 h 307127"/>
              <a:gd name="connsiteX6" fmla="*/ 586333 w 607273"/>
              <a:gd name="connsiteY6" fmla="*/ 174504 h 307127"/>
              <a:gd name="connsiteX7" fmla="*/ 607273 w 607273"/>
              <a:gd name="connsiteY7" fmla="*/ 181484 h 307127"/>
              <a:gd name="connsiteX8" fmla="*/ 565392 w 607273"/>
              <a:gd name="connsiteY8" fmla="*/ 237325 h 307127"/>
              <a:gd name="connsiteX9" fmla="*/ 362968 w 607273"/>
              <a:gd name="connsiteY9" fmla="*/ 265246 h 307127"/>
              <a:gd name="connsiteX10" fmla="*/ 160543 w 607273"/>
              <a:gd name="connsiteY10" fmla="*/ 293166 h 307127"/>
              <a:gd name="connsiteX11" fmla="*/ 48861 w 607273"/>
              <a:gd name="connsiteY11" fmla="*/ 307127 h 307127"/>
              <a:gd name="connsiteX12" fmla="*/ 0 w 607273"/>
              <a:gd name="connsiteY12" fmla="*/ 279206 h 307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7273" h="307127">
                <a:moveTo>
                  <a:pt x="0" y="279206"/>
                </a:moveTo>
                <a:lnTo>
                  <a:pt x="125643" y="118663"/>
                </a:lnTo>
                <a:lnTo>
                  <a:pt x="223365" y="27921"/>
                </a:lnTo>
                <a:lnTo>
                  <a:pt x="272226" y="0"/>
                </a:lnTo>
                <a:lnTo>
                  <a:pt x="349008" y="20940"/>
                </a:lnTo>
                <a:lnTo>
                  <a:pt x="467670" y="111682"/>
                </a:lnTo>
                <a:lnTo>
                  <a:pt x="586333" y="174504"/>
                </a:lnTo>
                <a:lnTo>
                  <a:pt x="607273" y="181484"/>
                </a:lnTo>
                <a:lnTo>
                  <a:pt x="565392" y="237325"/>
                </a:lnTo>
                <a:lnTo>
                  <a:pt x="362968" y="265246"/>
                </a:lnTo>
                <a:lnTo>
                  <a:pt x="160543" y="293166"/>
                </a:lnTo>
                <a:lnTo>
                  <a:pt x="48861" y="307127"/>
                </a:lnTo>
                <a:lnTo>
                  <a:pt x="0" y="279206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Forma libre"/>
          <p:cNvSpPr/>
          <p:nvPr/>
        </p:nvSpPr>
        <p:spPr>
          <a:xfrm>
            <a:off x="3929826" y="3531957"/>
            <a:ext cx="984201" cy="963261"/>
          </a:xfrm>
          <a:custGeom>
            <a:avLst/>
            <a:gdLst>
              <a:gd name="connsiteX0" fmla="*/ 0 w 984201"/>
              <a:gd name="connsiteY0" fmla="*/ 432770 h 963261"/>
              <a:gd name="connsiteX1" fmla="*/ 390889 w 984201"/>
              <a:gd name="connsiteY1" fmla="*/ 0 h 963261"/>
              <a:gd name="connsiteX2" fmla="*/ 872519 w 984201"/>
              <a:gd name="connsiteY2" fmla="*/ 544452 h 963261"/>
              <a:gd name="connsiteX3" fmla="*/ 984201 w 984201"/>
              <a:gd name="connsiteY3" fmla="*/ 600293 h 963261"/>
              <a:gd name="connsiteX4" fmla="*/ 593313 w 984201"/>
              <a:gd name="connsiteY4" fmla="*/ 963261 h 963261"/>
              <a:gd name="connsiteX5" fmla="*/ 0 w 984201"/>
              <a:gd name="connsiteY5" fmla="*/ 432770 h 963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201" h="963261">
                <a:moveTo>
                  <a:pt x="0" y="432770"/>
                </a:moveTo>
                <a:lnTo>
                  <a:pt x="390889" y="0"/>
                </a:lnTo>
                <a:lnTo>
                  <a:pt x="872519" y="544452"/>
                </a:lnTo>
                <a:lnTo>
                  <a:pt x="984201" y="600293"/>
                </a:lnTo>
                <a:lnTo>
                  <a:pt x="593313" y="963261"/>
                </a:lnTo>
                <a:lnTo>
                  <a:pt x="0" y="432770"/>
                </a:lnTo>
                <a:close/>
              </a:path>
            </a:pathLst>
          </a:custGeom>
          <a:solidFill>
            <a:srgbClr val="FFC00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4071934" y="3786190"/>
            <a:ext cx="57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REAL PLAZA</a:t>
            </a:r>
            <a:endParaRPr lang="es-ES" sz="900" dirty="0"/>
          </a:p>
        </p:txBody>
      </p:sp>
      <p:sp>
        <p:nvSpPr>
          <p:cNvPr id="19" name="18 Forma libre"/>
          <p:cNvSpPr/>
          <p:nvPr/>
        </p:nvSpPr>
        <p:spPr>
          <a:xfrm>
            <a:off x="3860024" y="2240629"/>
            <a:ext cx="1033063" cy="949301"/>
          </a:xfrm>
          <a:custGeom>
            <a:avLst/>
            <a:gdLst>
              <a:gd name="connsiteX0" fmla="*/ 0 w 1033063"/>
              <a:gd name="connsiteY0" fmla="*/ 446730 h 949301"/>
              <a:gd name="connsiteX1" fmla="*/ 202425 w 1033063"/>
              <a:gd name="connsiteY1" fmla="*/ 0 h 949301"/>
              <a:gd name="connsiteX2" fmla="*/ 579353 w 1033063"/>
              <a:gd name="connsiteY2" fmla="*/ 62821 h 949301"/>
              <a:gd name="connsiteX3" fmla="*/ 872520 w 1033063"/>
              <a:gd name="connsiteY3" fmla="*/ 62821 h 949301"/>
              <a:gd name="connsiteX4" fmla="*/ 1026083 w 1033063"/>
              <a:gd name="connsiteY4" fmla="*/ 48861 h 949301"/>
              <a:gd name="connsiteX5" fmla="*/ 1033063 w 1033063"/>
              <a:gd name="connsiteY5" fmla="*/ 181484 h 949301"/>
              <a:gd name="connsiteX6" fmla="*/ 984202 w 1033063"/>
              <a:gd name="connsiteY6" fmla="*/ 355988 h 949301"/>
              <a:gd name="connsiteX7" fmla="*/ 732916 w 1033063"/>
              <a:gd name="connsiteY7" fmla="*/ 677075 h 949301"/>
              <a:gd name="connsiteX8" fmla="*/ 523512 w 1033063"/>
              <a:gd name="connsiteY8" fmla="*/ 949301 h 949301"/>
              <a:gd name="connsiteX9" fmla="*/ 453710 w 1033063"/>
              <a:gd name="connsiteY9" fmla="*/ 816678 h 949301"/>
              <a:gd name="connsiteX10" fmla="*/ 265246 w 1033063"/>
              <a:gd name="connsiteY10" fmla="*/ 663115 h 949301"/>
              <a:gd name="connsiteX11" fmla="*/ 0 w 1033063"/>
              <a:gd name="connsiteY11" fmla="*/ 446730 h 949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33063" h="949301">
                <a:moveTo>
                  <a:pt x="0" y="446730"/>
                </a:moveTo>
                <a:lnTo>
                  <a:pt x="202425" y="0"/>
                </a:lnTo>
                <a:lnTo>
                  <a:pt x="579353" y="62821"/>
                </a:lnTo>
                <a:lnTo>
                  <a:pt x="872520" y="62821"/>
                </a:lnTo>
                <a:lnTo>
                  <a:pt x="1026083" y="48861"/>
                </a:lnTo>
                <a:lnTo>
                  <a:pt x="1033063" y="181484"/>
                </a:lnTo>
                <a:lnTo>
                  <a:pt x="984202" y="355988"/>
                </a:lnTo>
                <a:lnTo>
                  <a:pt x="732916" y="677075"/>
                </a:lnTo>
                <a:lnTo>
                  <a:pt x="523512" y="949301"/>
                </a:lnTo>
                <a:lnTo>
                  <a:pt x="453710" y="816678"/>
                </a:lnTo>
                <a:lnTo>
                  <a:pt x="265246" y="663115"/>
                </a:lnTo>
                <a:lnTo>
                  <a:pt x="0" y="446730"/>
                </a:lnTo>
                <a:close/>
              </a:path>
            </a:pathLst>
          </a:custGeom>
          <a:solidFill>
            <a:schemeClr val="tx2">
              <a:lumMod val="40000"/>
              <a:lumOff val="6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4141045" y="2412350"/>
            <a:ext cx="5738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UPAO</a:t>
            </a:r>
            <a:endParaRPr lang="es-ES" sz="900" dirty="0"/>
          </a:p>
        </p:txBody>
      </p:sp>
      <p:sp>
        <p:nvSpPr>
          <p:cNvPr id="20" name="19 Elipse"/>
          <p:cNvSpPr/>
          <p:nvPr/>
        </p:nvSpPr>
        <p:spPr>
          <a:xfrm>
            <a:off x="7215206" y="928670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7143768" y="941800"/>
            <a:ext cx="5738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Grau</a:t>
            </a:r>
            <a:endParaRPr lang="es-ES" sz="1050" dirty="0"/>
          </a:p>
        </p:txBody>
      </p:sp>
      <p:sp>
        <p:nvSpPr>
          <p:cNvPr id="22" name="21 Elipse"/>
          <p:cNvSpPr/>
          <p:nvPr/>
        </p:nvSpPr>
        <p:spPr>
          <a:xfrm>
            <a:off x="7929586" y="3357562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CuadroTexto"/>
          <p:cNvSpPr txBox="1"/>
          <p:nvPr/>
        </p:nvSpPr>
        <p:spPr>
          <a:xfrm>
            <a:off x="7786710" y="3357562"/>
            <a:ext cx="785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La Marina</a:t>
            </a:r>
            <a:endParaRPr lang="es-ES" sz="1050" dirty="0"/>
          </a:p>
        </p:txBody>
      </p:sp>
      <p:sp>
        <p:nvSpPr>
          <p:cNvPr id="24" name="23 Elipse"/>
          <p:cNvSpPr/>
          <p:nvPr/>
        </p:nvSpPr>
        <p:spPr>
          <a:xfrm>
            <a:off x="1928794" y="1214422"/>
            <a:ext cx="428628" cy="4286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CuadroTexto"/>
          <p:cNvSpPr txBox="1"/>
          <p:nvPr/>
        </p:nvSpPr>
        <p:spPr>
          <a:xfrm>
            <a:off x="1714480" y="1227552"/>
            <a:ext cx="7858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050" dirty="0" smtClean="0"/>
              <a:t>Óvalo </a:t>
            </a:r>
          </a:p>
          <a:p>
            <a:pPr algn="ctr"/>
            <a:r>
              <a:rPr lang="es-ES_tradnl" sz="1050" dirty="0" smtClean="0"/>
              <a:t>Larco</a:t>
            </a:r>
            <a:endParaRPr lang="es-ES" sz="1050" dirty="0"/>
          </a:p>
        </p:txBody>
      </p:sp>
      <p:sp>
        <p:nvSpPr>
          <p:cNvPr id="26" name="25 Forma libre"/>
          <p:cNvSpPr/>
          <p:nvPr/>
        </p:nvSpPr>
        <p:spPr>
          <a:xfrm>
            <a:off x="2752725" y="2628900"/>
            <a:ext cx="638175" cy="685800"/>
          </a:xfrm>
          <a:custGeom>
            <a:avLst/>
            <a:gdLst>
              <a:gd name="connsiteX0" fmla="*/ 0 w 638175"/>
              <a:gd name="connsiteY0" fmla="*/ 504825 h 685800"/>
              <a:gd name="connsiteX1" fmla="*/ 180975 w 638175"/>
              <a:gd name="connsiteY1" fmla="*/ 0 h 685800"/>
              <a:gd name="connsiteX2" fmla="*/ 638175 w 638175"/>
              <a:gd name="connsiteY2" fmla="*/ 152400 h 685800"/>
              <a:gd name="connsiteX3" fmla="*/ 457200 w 638175"/>
              <a:gd name="connsiteY3" fmla="*/ 685800 h 685800"/>
              <a:gd name="connsiteX4" fmla="*/ 0 w 638175"/>
              <a:gd name="connsiteY4" fmla="*/ 50482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175" h="685800">
                <a:moveTo>
                  <a:pt x="0" y="504825"/>
                </a:moveTo>
                <a:lnTo>
                  <a:pt x="180975" y="0"/>
                </a:lnTo>
                <a:lnTo>
                  <a:pt x="638175" y="152400"/>
                </a:lnTo>
                <a:lnTo>
                  <a:pt x="457200" y="685800"/>
                </a:lnTo>
                <a:lnTo>
                  <a:pt x="0" y="504825"/>
                </a:lnTo>
                <a:close/>
              </a:path>
            </a:pathLst>
          </a:custGeom>
          <a:solidFill>
            <a:srgbClr val="00B0F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CuadroTexto"/>
          <p:cNvSpPr txBox="1"/>
          <p:nvPr/>
        </p:nvSpPr>
        <p:spPr>
          <a:xfrm>
            <a:off x="2643174" y="278605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CLARETIANO</a:t>
            </a:r>
            <a:endParaRPr lang="es-ES" sz="900" dirty="0"/>
          </a:p>
        </p:txBody>
      </p:sp>
      <p:sp>
        <p:nvSpPr>
          <p:cNvPr id="28" name="27 Forma libre"/>
          <p:cNvSpPr/>
          <p:nvPr/>
        </p:nvSpPr>
        <p:spPr>
          <a:xfrm>
            <a:off x="2981325" y="1381125"/>
            <a:ext cx="295275" cy="400050"/>
          </a:xfrm>
          <a:custGeom>
            <a:avLst/>
            <a:gdLst>
              <a:gd name="connsiteX0" fmla="*/ 142875 w 295275"/>
              <a:gd name="connsiteY0" fmla="*/ 400050 h 400050"/>
              <a:gd name="connsiteX1" fmla="*/ 295275 w 295275"/>
              <a:gd name="connsiteY1" fmla="*/ 66675 h 400050"/>
              <a:gd name="connsiteX2" fmla="*/ 171450 w 295275"/>
              <a:gd name="connsiteY2" fmla="*/ 0 h 400050"/>
              <a:gd name="connsiteX3" fmla="*/ 0 w 295275"/>
              <a:gd name="connsiteY3" fmla="*/ 361950 h 400050"/>
              <a:gd name="connsiteX4" fmla="*/ 142875 w 295275"/>
              <a:gd name="connsiteY4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275" h="400050">
                <a:moveTo>
                  <a:pt x="142875" y="400050"/>
                </a:moveTo>
                <a:lnTo>
                  <a:pt x="295275" y="66675"/>
                </a:lnTo>
                <a:lnTo>
                  <a:pt x="171450" y="0"/>
                </a:lnTo>
                <a:lnTo>
                  <a:pt x="0" y="361950"/>
                </a:lnTo>
                <a:lnTo>
                  <a:pt x="142875" y="400050"/>
                </a:lnTo>
                <a:close/>
              </a:path>
            </a:pathLst>
          </a:custGeom>
          <a:solidFill>
            <a:srgbClr val="92D05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CuadroTexto"/>
          <p:cNvSpPr txBox="1"/>
          <p:nvPr/>
        </p:nvSpPr>
        <p:spPr>
          <a:xfrm>
            <a:off x="2714612" y="1357298"/>
            <a:ext cx="573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BELLAS ARTES</a:t>
            </a:r>
            <a:endParaRPr lang="es-ES" sz="900" dirty="0"/>
          </a:p>
        </p:txBody>
      </p:sp>
      <p:sp>
        <p:nvSpPr>
          <p:cNvPr id="31" name="30 Forma libre"/>
          <p:cNvSpPr/>
          <p:nvPr/>
        </p:nvSpPr>
        <p:spPr>
          <a:xfrm>
            <a:off x="2305050" y="3990975"/>
            <a:ext cx="419100" cy="409575"/>
          </a:xfrm>
          <a:custGeom>
            <a:avLst/>
            <a:gdLst>
              <a:gd name="connsiteX0" fmla="*/ 142875 w 419100"/>
              <a:gd name="connsiteY0" fmla="*/ 0 h 409575"/>
              <a:gd name="connsiteX1" fmla="*/ 419100 w 419100"/>
              <a:gd name="connsiteY1" fmla="*/ 95250 h 409575"/>
              <a:gd name="connsiteX2" fmla="*/ 342900 w 419100"/>
              <a:gd name="connsiteY2" fmla="*/ 409575 h 409575"/>
              <a:gd name="connsiteX3" fmla="*/ 0 w 419100"/>
              <a:gd name="connsiteY3" fmla="*/ 304800 h 409575"/>
              <a:gd name="connsiteX4" fmla="*/ 142875 w 419100"/>
              <a:gd name="connsiteY4" fmla="*/ 0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100" h="409575">
                <a:moveTo>
                  <a:pt x="142875" y="0"/>
                </a:moveTo>
                <a:lnTo>
                  <a:pt x="419100" y="95250"/>
                </a:lnTo>
                <a:lnTo>
                  <a:pt x="342900" y="409575"/>
                </a:lnTo>
                <a:lnTo>
                  <a:pt x="0" y="304800"/>
                </a:lnTo>
                <a:lnTo>
                  <a:pt x="142875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CuadroTexto"/>
          <p:cNvSpPr txBox="1"/>
          <p:nvPr/>
        </p:nvSpPr>
        <p:spPr>
          <a:xfrm>
            <a:off x="2357422" y="4000504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LA INMACULADA</a:t>
            </a:r>
            <a:endParaRPr lang="es-ES" sz="900" dirty="0"/>
          </a:p>
        </p:txBody>
      </p:sp>
      <p:sp>
        <p:nvSpPr>
          <p:cNvPr id="33" name="32 Forma libre"/>
          <p:cNvSpPr/>
          <p:nvPr/>
        </p:nvSpPr>
        <p:spPr>
          <a:xfrm>
            <a:off x="1416179" y="4276725"/>
            <a:ext cx="784096" cy="752475"/>
          </a:xfrm>
          <a:custGeom>
            <a:avLst/>
            <a:gdLst>
              <a:gd name="connsiteX0" fmla="*/ 3046 w 784096"/>
              <a:gd name="connsiteY0" fmla="*/ 571500 h 752475"/>
              <a:gd name="connsiteX1" fmla="*/ 193546 w 784096"/>
              <a:gd name="connsiteY1" fmla="*/ 0 h 752475"/>
              <a:gd name="connsiteX2" fmla="*/ 784096 w 784096"/>
              <a:gd name="connsiteY2" fmla="*/ 200025 h 752475"/>
              <a:gd name="connsiteX3" fmla="*/ 660271 w 784096"/>
              <a:gd name="connsiteY3" fmla="*/ 752475 h 752475"/>
              <a:gd name="connsiteX4" fmla="*/ 3046 w 784096"/>
              <a:gd name="connsiteY4" fmla="*/ 561975 h 752475"/>
              <a:gd name="connsiteX5" fmla="*/ 3046 w 784096"/>
              <a:gd name="connsiteY5" fmla="*/ 571500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4096" h="752475">
                <a:moveTo>
                  <a:pt x="3046" y="571500"/>
                </a:moveTo>
                <a:lnTo>
                  <a:pt x="193546" y="0"/>
                </a:lnTo>
                <a:lnTo>
                  <a:pt x="784096" y="200025"/>
                </a:lnTo>
                <a:lnTo>
                  <a:pt x="660271" y="752475"/>
                </a:lnTo>
                <a:lnTo>
                  <a:pt x="3046" y="561975"/>
                </a:lnTo>
                <a:cubicBezTo>
                  <a:pt x="0" y="561079"/>
                  <a:pt x="9396" y="561975"/>
                  <a:pt x="3046" y="571500"/>
                </a:cubicBezTo>
                <a:close/>
              </a:path>
            </a:pathLst>
          </a:custGeom>
          <a:solidFill>
            <a:schemeClr val="accent6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CuadroTexto"/>
          <p:cNvSpPr txBox="1"/>
          <p:nvPr/>
        </p:nvSpPr>
        <p:spPr>
          <a:xfrm>
            <a:off x="1285852" y="4500570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COLEGIO</a:t>
            </a:r>
          </a:p>
          <a:p>
            <a:pPr algn="ctr"/>
            <a:r>
              <a:rPr lang="es-ES_tradnl" sz="900" dirty="0" smtClean="0"/>
              <a:t>SAN JOSÉ</a:t>
            </a:r>
            <a:endParaRPr lang="es-ES" sz="900" dirty="0"/>
          </a:p>
        </p:txBody>
      </p:sp>
      <p:sp>
        <p:nvSpPr>
          <p:cNvPr id="34" name="33 Forma libre"/>
          <p:cNvSpPr/>
          <p:nvPr/>
        </p:nvSpPr>
        <p:spPr>
          <a:xfrm>
            <a:off x="352425" y="1609725"/>
            <a:ext cx="1619250" cy="1876425"/>
          </a:xfrm>
          <a:custGeom>
            <a:avLst/>
            <a:gdLst>
              <a:gd name="connsiteX0" fmla="*/ 1619250 w 1619250"/>
              <a:gd name="connsiteY0" fmla="*/ 0 h 1876425"/>
              <a:gd name="connsiteX1" fmla="*/ 0 w 1619250"/>
              <a:gd name="connsiteY1" fmla="*/ 1876425 h 1876425"/>
              <a:gd name="connsiteX2" fmla="*/ 0 w 1619250"/>
              <a:gd name="connsiteY2" fmla="*/ 1876425 h 1876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9250" h="1876425">
                <a:moveTo>
                  <a:pt x="1619250" y="0"/>
                </a:moveTo>
                <a:lnTo>
                  <a:pt x="0" y="1876425"/>
                </a:lnTo>
                <a:lnTo>
                  <a:pt x="0" y="1876425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CuadroTexto"/>
          <p:cNvSpPr txBox="1"/>
          <p:nvPr/>
        </p:nvSpPr>
        <p:spPr>
          <a:xfrm rot="18698219">
            <a:off x="299575" y="2737255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LARCO</a:t>
            </a:r>
            <a:endParaRPr lang="es-ES" sz="700" dirty="0"/>
          </a:p>
        </p:txBody>
      </p:sp>
      <p:sp>
        <p:nvSpPr>
          <p:cNvPr id="36" name="35 Forma libre"/>
          <p:cNvSpPr/>
          <p:nvPr/>
        </p:nvSpPr>
        <p:spPr>
          <a:xfrm>
            <a:off x="2686050" y="571500"/>
            <a:ext cx="981075" cy="2533650"/>
          </a:xfrm>
          <a:custGeom>
            <a:avLst/>
            <a:gdLst>
              <a:gd name="connsiteX0" fmla="*/ 981075 w 981075"/>
              <a:gd name="connsiteY0" fmla="*/ 0 h 2533650"/>
              <a:gd name="connsiteX1" fmla="*/ 0 w 981075"/>
              <a:gd name="connsiteY1" fmla="*/ 2533650 h 2533650"/>
              <a:gd name="connsiteX2" fmla="*/ 0 w 981075"/>
              <a:gd name="connsiteY2" fmla="*/ 2533650 h 253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1075" h="2533650">
                <a:moveTo>
                  <a:pt x="981075" y="0"/>
                </a:moveTo>
                <a:lnTo>
                  <a:pt x="0" y="2533650"/>
                </a:lnTo>
                <a:lnTo>
                  <a:pt x="0" y="253365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CuadroTexto"/>
          <p:cNvSpPr txBox="1"/>
          <p:nvPr/>
        </p:nvSpPr>
        <p:spPr>
          <a:xfrm rot="17578467">
            <a:off x="2293618" y="2445120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HÚSARES DE JUNÍN</a:t>
            </a:r>
            <a:endParaRPr lang="es-ES" sz="700" dirty="0"/>
          </a:p>
        </p:txBody>
      </p:sp>
      <p:sp>
        <p:nvSpPr>
          <p:cNvPr id="38" name="37 CuadroTexto"/>
          <p:cNvSpPr txBox="1"/>
          <p:nvPr/>
        </p:nvSpPr>
        <p:spPr>
          <a:xfrm rot="1256712">
            <a:off x="2424494" y="1710632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AMÉRICA SUR</a:t>
            </a:r>
            <a:endParaRPr lang="es-ES" sz="700" dirty="0"/>
          </a:p>
        </p:txBody>
      </p:sp>
      <p:sp>
        <p:nvSpPr>
          <p:cNvPr id="40" name="39 Forma libre"/>
          <p:cNvSpPr/>
          <p:nvPr/>
        </p:nvSpPr>
        <p:spPr>
          <a:xfrm>
            <a:off x="2291787" y="567159"/>
            <a:ext cx="590309" cy="636608"/>
          </a:xfrm>
          <a:custGeom>
            <a:avLst/>
            <a:gdLst>
              <a:gd name="connsiteX0" fmla="*/ 0 w 590309"/>
              <a:gd name="connsiteY0" fmla="*/ 636608 h 636608"/>
              <a:gd name="connsiteX1" fmla="*/ 162046 w 590309"/>
              <a:gd name="connsiteY1" fmla="*/ 474563 h 636608"/>
              <a:gd name="connsiteX2" fmla="*/ 590309 w 590309"/>
              <a:gd name="connsiteY2" fmla="*/ 0 h 636608"/>
              <a:gd name="connsiteX3" fmla="*/ 590309 w 590309"/>
              <a:gd name="connsiteY3" fmla="*/ 0 h 63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0309" h="636608">
                <a:moveTo>
                  <a:pt x="0" y="636608"/>
                </a:moveTo>
                <a:cubicBezTo>
                  <a:pt x="31830" y="608636"/>
                  <a:pt x="63661" y="580664"/>
                  <a:pt x="162046" y="474563"/>
                </a:cubicBezTo>
                <a:cubicBezTo>
                  <a:pt x="260431" y="368462"/>
                  <a:pt x="590309" y="0"/>
                  <a:pt x="590309" y="0"/>
                </a:cubicBezTo>
                <a:lnTo>
                  <a:pt x="590309" y="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CuadroTexto"/>
          <p:cNvSpPr txBox="1"/>
          <p:nvPr/>
        </p:nvSpPr>
        <p:spPr>
          <a:xfrm rot="18698219">
            <a:off x="2079147" y="918280"/>
            <a:ext cx="8267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AV. LARCO</a:t>
            </a:r>
            <a:endParaRPr lang="es-ES" sz="7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6643702" y="928670"/>
            <a:ext cx="5738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900" dirty="0" smtClean="0"/>
              <a:t>GUE</a:t>
            </a:r>
            <a:endParaRPr lang="es-ES" sz="900" dirty="0"/>
          </a:p>
        </p:txBody>
      </p:sp>
      <p:sp>
        <p:nvSpPr>
          <p:cNvPr id="44" name="43 Forma libre"/>
          <p:cNvSpPr/>
          <p:nvPr/>
        </p:nvSpPr>
        <p:spPr>
          <a:xfrm>
            <a:off x="7467600" y="1371600"/>
            <a:ext cx="609600" cy="1962150"/>
          </a:xfrm>
          <a:custGeom>
            <a:avLst/>
            <a:gdLst>
              <a:gd name="connsiteX0" fmla="*/ 0 w 609600"/>
              <a:gd name="connsiteY0" fmla="*/ 0 h 1962150"/>
              <a:gd name="connsiteX1" fmla="*/ 609600 w 609600"/>
              <a:gd name="connsiteY1" fmla="*/ 1962150 h 1962150"/>
              <a:gd name="connsiteX2" fmla="*/ 609600 w 609600"/>
              <a:gd name="connsiteY2" fmla="*/ 1962150 h 196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1962150">
                <a:moveTo>
                  <a:pt x="0" y="0"/>
                </a:moveTo>
                <a:lnTo>
                  <a:pt x="609600" y="1962150"/>
                </a:lnTo>
                <a:lnTo>
                  <a:pt x="609600" y="1962150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Forma libre"/>
          <p:cNvSpPr/>
          <p:nvPr/>
        </p:nvSpPr>
        <p:spPr>
          <a:xfrm>
            <a:off x="5934075" y="3519488"/>
            <a:ext cx="2046287" cy="2405062"/>
          </a:xfrm>
          <a:custGeom>
            <a:avLst/>
            <a:gdLst>
              <a:gd name="connsiteX0" fmla="*/ 1962150 w 2046287"/>
              <a:gd name="connsiteY0" fmla="*/ 128587 h 2405062"/>
              <a:gd name="connsiteX1" fmla="*/ 1790700 w 2046287"/>
              <a:gd name="connsiteY1" fmla="*/ 271462 h 2405062"/>
              <a:gd name="connsiteX2" fmla="*/ 428625 w 2046287"/>
              <a:gd name="connsiteY2" fmla="*/ 1757362 h 2405062"/>
              <a:gd name="connsiteX3" fmla="*/ 95250 w 2046287"/>
              <a:gd name="connsiteY3" fmla="*/ 2147887 h 2405062"/>
              <a:gd name="connsiteX4" fmla="*/ 0 w 2046287"/>
              <a:gd name="connsiteY4" fmla="*/ 2405062 h 2405062"/>
              <a:gd name="connsiteX5" fmla="*/ 0 w 2046287"/>
              <a:gd name="connsiteY5" fmla="*/ 2405062 h 2405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6287" h="2405062">
                <a:moveTo>
                  <a:pt x="1962150" y="128587"/>
                </a:moveTo>
                <a:cubicBezTo>
                  <a:pt x="2004218" y="64293"/>
                  <a:pt x="2046287" y="0"/>
                  <a:pt x="1790700" y="271462"/>
                </a:cubicBezTo>
                <a:cubicBezTo>
                  <a:pt x="1535113" y="542924"/>
                  <a:pt x="711200" y="1444625"/>
                  <a:pt x="428625" y="1757362"/>
                </a:cubicBezTo>
                <a:cubicBezTo>
                  <a:pt x="146050" y="2070100"/>
                  <a:pt x="166688" y="2039937"/>
                  <a:pt x="95250" y="2147887"/>
                </a:cubicBezTo>
                <a:cubicBezTo>
                  <a:pt x="23813" y="2255837"/>
                  <a:pt x="0" y="2405062"/>
                  <a:pt x="0" y="2405062"/>
                </a:cubicBezTo>
                <a:lnTo>
                  <a:pt x="0" y="2405062"/>
                </a:lnTo>
              </a:path>
            </a:pathLst>
          </a:cu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CuadroTexto"/>
          <p:cNvSpPr txBox="1"/>
          <p:nvPr/>
        </p:nvSpPr>
        <p:spPr>
          <a:xfrm rot="18698219">
            <a:off x="6201219" y="4706508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CARRETERA INDUSTRIAL</a:t>
            </a:r>
            <a:endParaRPr lang="es-ES" sz="700" dirty="0"/>
          </a:p>
        </p:txBody>
      </p:sp>
      <p:sp>
        <p:nvSpPr>
          <p:cNvPr id="46" name="45 Forma libre"/>
          <p:cNvSpPr/>
          <p:nvPr/>
        </p:nvSpPr>
        <p:spPr>
          <a:xfrm>
            <a:off x="3876675" y="3990975"/>
            <a:ext cx="1905000" cy="1714500"/>
          </a:xfrm>
          <a:custGeom>
            <a:avLst/>
            <a:gdLst>
              <a:gd name="connsiteX0" fmla="*/ 0 w 1905000"/>
              <a:gd name="connsiteY0" fmla="*/ 0 h 1714500"/>
              <a:gd name="connsiteX1" fmla="*/ 1905000 w 1905000"/>
              <a:gd name="connsiteY1" fmla="*/ 1714500 h 1714500"/>
              <a:gd name="connsiteX2" fmla="*/ 1905000 w 1905000"/>
              <a:gd name="connsiteY2" fmla="*/ 1714500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0" h="1714500">
                <a:moveTo>
                  <a:pt x="0" y="0"/>
                </a:moveTo>
                <a:lnTo>
                  <a:pt x="1905000" y="1714500"/>
                </a:lnTo>
                <a:lnTo>
                  <a:pt x="1905000" y="1714500"/>
                </a:lnTo>
              </a:path>
            </a:pathLst>
          </a:cu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CuadroTexto"/>
          <p:cNvSpPr txBox="1"/>
          <p:nvPr/>
        </p:nvSpPr>
        <p:spPr>
          <a:xfrm rot="2484051">
            <a:off x="3968995" y="4826347"/>
            <a:ext cx="192500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/>
              <a:t>PROLONG. AV.  FÁTIMA (SIN ASFALTAR)</a:t>
            </a:r>
            <a:endParaRPr lang="es-ES" sz="700" dirty="0"/>
          </a:p>
        </p:txBody>
      </p:sp>
      <p:sp>
        <p:nvSpPr>
          <p:cNvPr id="52" name="51 Forma libre"/>
          <p:cNvSpPr/>
          <p:nvPr/>
        </p:nvSpPr>
        <p:spPr>
          <a:xfrm>
            <a:off x="3657600" y="3997411"/>
            <a:ext cx="506627" cy="494270"/>
          </a:xfrm>
          <a:custGeom>
            <a:avLst/>
            <a:gdLst>
              <a:gd name="connsiteX0" fmla="*/ 0 w 506627"/>
              <a:gd name="connsiteY0" fmla="*/ 203886 h 494270"/>
              <a:gd name="connsiteX1" fmla="*/ 179173 w 506627"/>
              <a:gd name="connsiteY1" fmla="*/ 0 h 494270"/>
              <a:gd name="connsiteX2" fmla="*/ 506627 w 506627"/>
              <a:gd name="connsiteY2" fmla="*/ 284205 h 494270"/>
              <a:gd name="connsiteX3" fmla="*/ 308919 w 506627"/>
              <a:gd name="connsiteY3" fmla="*/ 494270 h 494270"/>
              <a:gd name="connsiteX4" fmla="*/ 0 w 506627"/>
              <a:gd name="connsiteY4" fmla="*/ 203886 h 494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627" h="494270">
                <a:moveTo>
                  <a:pt x="0" y="203886"/>
                </a:moveTo>
                <a:lnTo>
                  <a:pt x="179173" y="0"/>
                </a:lnTo>
                <a:lnTo>
                  <a:pt x="506627" y="284205"/>
                </a:lnTo>
                <a:lnTo>
                  <a:pt x="308919" y="494270"/>
                </a:lnTo>
                <a:lnTo>
                  <a:pt x="0" y="203886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Forma libre"/>
          <p:cNvSpPr/>
          <p:nvPr/>
        </p:nvSpPr>
        <p:spPr>
          <a:xfrm>
            <a:off x="4497859" y="4769708"/>
            <a:ext cx="364525" cy="370703"/>
          </a:xfrm>
          <a:custGeom>
            <a:avLst/>
            <a:gdLst>
              <a:gd name="connsiteX0" fmla="*/ 0 w 364525"/>
              <a:gd name="connsiteY0" fmla="*/ 203887 h 370703"/>
              <a:gd name="connsiteX1" fmla="*/ 203887 w 364525"/>
              <a:gd name="connsiteY1" fmla="*/ 0 h 370703"/>
              <a:gd name="connsiteX2" fmla="*/ 364525 w 364525"/>
              <a:gd name="connsiteY2" fmla="*/ 148281 h 370703"/>
              <a:gd name="connsiteX3" fmla="*/ 185352 w 364525"/>
              <a:gd name="connsiteY3" fmla="*/ 370703 h 370703"/>
              <a:gd name="connsiteX4" fmla="*/ 0 w 364525"/>
              <a:gd name="connsiteY4" fmla="*/ 203887 h 370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4525" h="370703">
                <a:moveTo>
                  <a:pt x="0" y="203887"/>
                </a:moveTo>
                <a:lnTo>
                  <a:pt x="203887" y="0"/>
                </a:lnTo>
                <a:lnTo>
                  <a:pt x="364525" y="148281"/>
                </a:lnTo>
                <a:lnTo>
                  <a:pt x="185352" y="370703"/>
                </a:lnTo>
                <a:lnTo>
                  <a:pt x="0" y="203887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53 Forma libre"/>
          <p:cNvSpPr/>
          <p:nvPr/>
        </p:nvSpPr>
        <p:spPr>
          <a:xfrm>
            <a:off x="3966519" y="4300151"/>
            <a:ext cx="654908" cy="642552"/>
          </a:xfrm>
          <a:custGeom>
            <a:avLst/>
            <a:gdLst>
              <a:gd name="connsiteX0" fmla="*/ 0 w 654908"/>
              <a:gd name="connsiteY0" fmla="*/ 265671 h 642552"/>
              <a:gd name="connsiteX1" fmla="*/ 222422 w 654908"/>
              <a:gd name="connsiteY1" fmla="*/ 0 h 642552"/>
              <a:gd name="connsiteX2" fmla="*/ 654908 w 654908"/>
              <a:gd name="connsiteY2" fmla="*/ 401595 h 642552"/>
              <a:gd name="connsiteX3" fmla="*/ 407773 w 654908"/>
              <a:gd name="connsiteY3" fmla="*/ 642552 h 642552"/>
              <a:gd name="connsiteX4" fmla="*/ 0 w 654908"/>
              <a:gd name="connsiteY4" fmla="*/ 265671 h 642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908" h="642552">
                <a:moveTo>
                  <a:pt x="0" y="265671"/>
                </a:moveTo>
                <a:lnTo>
                  <a:pt x="222422" y="0"/>
                </a:lnTo>
                <a:lnTo>
                  <a:pt x="654908" y="401595"/>
                </a:lnTo>
                <a:lnTo>
                  <a:pt x="407773" y="642552"/>
                </a:lnTo>
                <a:lnTo>
                  <a:pt x="0" y="265671"/>
                </a:lnTo>
                <a:close/>
              </a:path>
            </a:pathLst>
          </a:custGeom>
          <a:solidFill>
            <a:schemeClr val="tx2">
              <a:lumMod val="40000"/>
              <a:lumOff val="6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Forma libre"/>
          <p:cNvSpPr/>
          <p:nvPr/>
        </p:nvSpPr>
        <p:spPr>
          <a:xfrm>
            <a:off x="5196016" y="4559643"/>
            <a:ext cx="413952" cy="253314"/>
          </a:xfrm>
          <a:custGeom>
            <a:avLst/>
            <a:gdLst>
              <a:gd name="connsiteX0" fmla="*/ 0 w 413952"/>
              <a:gd name="connsiteY0" fmla="*/ 18535 h 253314"/>
              <a:gd name="connsiteX1" fmla="*/ 389238 w 413952"/>
              <a:gd name="connsiteY1" fmla="*/ 0 h 253314"/>
              <a:gd name="connsiteX2" fmla="*/ 413952 w 413952"/>
              <a:gd name="connsiteY2" fmla="*/ 30892 h 253314"/>
              <a:gd name="connsiteX3" fmla="*/ 216243 w 413952"/>
              <a:gd name="connsiteY3" fmla="*/ 253314 h 253314"/>
              <a:gd name="connsiteX4" fmla="*/ 0 w 413952"/>
              <a:gd name="connsiteY4" fmla="*/ 18535 h 25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952" h="253314">
                <a:moveTo>
                  <a:pt x="0" y="18535"/>
                </a:moveTo>
                <a:lnTo>
                  <a:pt x="389238" y="0"/>
                </a:lnTo>
                <a:lnTo>
                  <a:pt x="413952" y="30892"/>
                </a:lnTo>
                <a:lnTo>
                  <a:pt x="216243" y="253314"/>
                </a:lnTo>
                <a:lnTo>
                  <a:pt x="0" y="18535"/>
                </a:lnTo>
                <a:close/>
              </a:path>
            </a:pathLst>
          </a:custGeom>
          <a:solidFill>
            <a:schemeClr val="bg2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Forma libre"/>
          <p:cNvSpPr/>
          <p:nvPr/>
        </p:nvSpPr>
        <p:spPr>
          <a:xfrm>
            <a:off x="4782065" y="4584357"/>
            <a:ext cx="345989" cy="247135"/>
          </a:xfrm>
          <a:custGeom>
            <a:avLst/>
            <a:gdLst>
              <a:gd name="connsiteX0" fmla="*/ 0 w 345989"/>
              <a:gd name="connsiteY0" fmla="*/ 111211 h 247135"/>
              <a:gd name="connsiteX1" fmla="*/ 61784 w 345989"/>
              <a:gd name="connsiteY1" fmla="*/ 49427 h 247135"/>
              <a:gd name="connsiteX2" fmla="*/ 148281 w 345989"/>
              <a:gd name="connsiteY2" fmla="*/ 12357 h 247135"/>
              <a:gd name="connsiteX3" fmla="*/ 259492 w 345989"/>
              <a:gd name="connsiteY3" fmla="*/ 0 h 247135"/>
              <a:gd name="connsiteX4" fmla="*/ 345989 w 345989"/>
              <a:gd name="connsiteY4" fmla="*/ 0 h 247135"/>
              <a:gd name="connsiteX5" fmla="*/ 333632 w 345989"/>
              <a:gd name="connsiteY5" fmla="*/ 37070 h 247135"/>
              <a:gd name="connsiteX6" fmla="*/ 148281 w 345989"/>
              <a:gd name="connsiteY6" fmla="*/ 247135 h 247135"/>
              <a:gd name="connsiteX7" fmla="*/ 0 w 345989"/>
              <a:gd name="connsiteY7" fmla="*/ 111211 h 2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989" h="247135">
                <a:moveTo>
                  <a:pt x="0" y="111211"/>
                </a:moveTo>
                <a:lnTo>
                  <a:pt x="61784" y="49427"/>
                </a:lnTo>
                <a:lnTo>
                  <a:pt x="148281" y="12357"/>
                </a:lnTo>
                <a:lnTo>
                  <a:pt x="259492" y="0"/>
                </a:lnTo>
                <a:lnTo>
                  <a:pt x="345989" y="0"/>
                </a:lnTo>
                <a:lnTo>
                  <a:pt x="333632" y="37070"/>
                </a:lnTo>
                <a:lnTo>
                  <a:pt x="148281" y="247135"/>
                </a:lnTo>
                <a:lnTo>
                  <a:pt x="0" y="111211"/>
                </a:lnTo>
                <a:close/>
              </a:path>
            </a:pathLst>
          </a:custGeom>
          <a:solidFill>
            <a:schemeClr val="bg2">
              <a:lumMod val="5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57 CuadroTexto"/>
          <p:cNvSpPr txBox="1"/>
          <p:nvPr/>
        </p:nvSpPr>
        <p:spPr>
          <a:xfrm>
            <a:off x="3571868" y="4122142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A. PINILLOS</a:t>
            </a:r>
            <a:endParaRPr lang="es-ES" sz="500" dirty="0"/>
          </a:p>
        </p:txBody>
      </p:sp>
      <p:sp>
        <p:nvSpPr>
          <p:cNvPr id="59" name="58 CuadroTexto"/>
          <p:cNvSpPr txBox="1"/>
          <p:nvPr/>
        </p:nvSpPr>
        <p:spPr>
          <a:xfrm>
            <a:off x="4286248" y="4857760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A. PINILLOS</a:t>
            </a:r>
            <a:endParaRPr lang="es-ES" sz="500" dirty="0"/>
          </a:p>
        </p:txBody>
      </p:sp>
      <p:sp>
        <p:nvSpPr>
          <p:cNvPr id="60" name="59 CuadroTexto"/>
          <p:cNvSpPr txBox="1"/>
          <p:nvPr/>
        </p:nvSpPr>
        <p:spPr>
          <a:xfrm rot="2400884">
            <a:off x="3892732" y="4472690"/>
            <a:ext cx="7143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600" dirty="0" smtClean="0"/>
              <a:t>TERRENOS DE </a:t>
            </a:r>
          </a:p>
          <a:p>
            <a:pPr algn="ctr"/>
            <a:r>
              <a:rPr lang="es-ES_tradnl" sz="600" dirty="0" smtClean="0"/>
              <a:t>SÁNCHEZ CORDOVA</a:t>
            </a:r>
            <a:endParaRPr lang="es-ES" sz="600" dirty="0"/>
          </a:p>
        </p:txBody>
      </p:sp>
      <p:sp>
        <p:nvSpPr>
          <p:cNvPr id="61" name="60 CuadroTexto"/>
          <p:cNvSpPr txBox="1"/>
          <p:nvPr/>
        </p:nvSpPr>
        <p:spPr>
          <a:xfrm>
            <a:off x="4857752" y="4572008"/>
            <a:ext cx="71438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500" dirty="0" smtClean="0"/>
              <a:t>TERRENOS DE </a:t>
            </a:r>
          </a:p>
          <a:p>
            <a:pPr algn="ctr"/>
            <a:r>
              <a:rPr lang="es-ES_tradnl" sz="500" dirty="0" smtClean="0"/>
              <a:t>FAM. GANOZA</a:t>
            </a:r>
            <a:endParaRPr lang="es-ES" sz="500" dirty="0"/>
          </a:p>
        </p:txBody>
      </p:sp>
      <p:sp>
        <p:nvSpPr>
          <p:cNvPr id="62" name="61 Rectángulo"/>
          <p:cNvSpPr/>
          <p:nvPr/>
        </p:nvSpPr>
        <p:spPr>
          <a:xfrm rot="18753361">
            <a:off x="6710657" y="2822876"/>
            <a:ext cx="76976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_tradnl" sz="700" dirty="0" smtClean="0"/>
              <a:t>( SIN ASFALTAR)</a:t>
            </a:r>
            <a:endParaRPr lang="es-ES" sz="700" dirty="0"/>
          </a:p>
        </p:txBody>
      </p:sp>
      <p:sp>
        <p:nvSpPr>
          <p:cNvPr id="57" name="56 Rectángulo"/>
          <p:cNvSpPr/>
          <p:nvPr/>
        </p:nvSpPr>
        <p:spPr>
          <a:xfrm>
            <a:off x="428596" y="6000768"/>
            <a:ext cx="3900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Terreno ubicado a </a:t>
            </a:r>
            <a:r>
              <a:rPr lang="es-ES" dirty="0" smtClean="0"/>
              <a:t>440m </a:t>
            </a:r>
            <a:r>
              <a:rPr lang="es-ES" dirty="0" smtClean="0"/>
              <a:t>del </a:t>
            </a:r>
            <a:r>
              <a:rPr lang="es-ES" dirty="0" smtClean="0"/>
              <a:t>Óvalo Grau</a:t>
            </a:r>
          </a:p>
        </p:txBody>
      </p:sp>
      <p:sp>
        <p:nvSpPr>
          <p:cNvPr id="64" name="63 Forma libre"/>
          <p:cNvSpPr/>
          <p:nvPr/>
        </p:nvSpPr>
        <p:spPr>
          <a:xfrm>
            <a:off x="6819441" y="1366092"/>
            <a:ext cx="870332" cy="1861850"/>
          </a:xfrm>
          <a:custGeom>
            <a:avLst/>
            <a:gdLst>
              <a:gd name="connsiteX0" fmla="*/ 0 w 870332"/>
              <a:gd name="connsiteY0" fmla="*/ 1861850 h 1861850"/>
              <a:gd name="connsiteX1" fmla="*/ 870332 w 870332"/>
              <a:gd name="connsiteY1" fmla="*/ 749147 h 1861850"/>
              <a:gd name="connsiteX2" fmla="*/ 661012 w 870332"/>
              <a:gd name="connsiteY2" fmla="*/ 0 h 1861850"/>
              <a:gd name="connsiteX3" fmla="*/ 661012 w 870332"/>
              <a:gd name="connsiteY3" fmla="*/ 0 h 1861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0332" h="1861850">
                <a:moveTo>
                  <a:pt x="0" y="1861850"/>
                </a:moveTo>
                <a:lnTo>
                  <a:pt x="870332" y="749147"/>
                </a:lnTo>
                <a:lnTo>
                  <a:pt x="661012" y="0"/>
                </a:lnTo>
                <a:lnTo>
                  <a:pt x="661012" y="0"/>
                </a:lnTo>
              </a:path>
            </a:pathLst>
          </a:custGeom>
          <a:ln w="101600">
            <a:solidFill>
              <a:srgbClr val="346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CuadroTexto"/>
          <p:cNvSpPr txBox="1"/>
          <p:nvPr/>
        </p:nvSpPr>
        <p:spPr>
          <a:xfrm rot="4343287">
            <a:off x="7029924" y="1719814"/>
            <a:ext cx="12144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00" dirty="0" smtClean="0">
                <a:solidFill>
                  <a:srgbClr val="FFFF00"/>
                </a:solidFill>
              </a:rPr>
              <a:t>AV. LA MARINA</a:t>
            </a:r>
            <a:endParaRPr lang="es-ES" sz="7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14546" y="1357298"/>
            <a:ext cx="485778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ES" dirty="0" smtClean="0"/>
              <a:t>A 780 metros de la Av. América Sur</a:t>
            </a:r>
          </a:p>
          <a:p>
            <a:r>
              <a:rPr lang="es-ES" dirty="0" smtClean="0"/>
              <a:t>A 740 m de Av. Prolongación Fátima</a:t>
            </a:r>
          </a:p>
          <a:p>
            <a:r>
              <a:rPr lang="es-ES" dirty="0" smtClean="0"/>
              <a:t>A 950m de UPAO</a:t>
            </a:r>
          </a:p>
          <a:p>
            <a:r>
              <a:rPr lang="es-ES" dirty="0" smtClean="0"/>
              <a:t>A 970m de REAL PLAZA (PLAZA VEA)</a:t>
            </a:r>
          </a:p>
          <a:p>
            <a:r>
              <a:rPr lang="es-ES" dirty="0" smtClean="0"/>
              <a:t>A 430m de Av. La Marina</a:t>
            </a:r>
          </a:p>
          <a:p>
            <a:r>
              <a:rPr lang="es-ES" dirty="0" smtClean="0"/>
              <a:t>A 440m de Ovalo La Marina</a:t>
            </a:r>
          </a:p>
          <a:p>
            <a:r>
              <a:rPr lang="es-ES" dirty="0" smtClean="0"/>
              <a:t>A 794m de Óvalo Grau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</TotalTime>
  <Words>787</Words>
  <Application>Microsoft Office PowerPoint</Application>
  <PresentationFormat>Presentación en pantalla (4:3)</PresentationFormat>
  <Paragraphs>265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Company>xx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T_310</dc:creator>
  <cp:lastModifiedBy>T_310</cp:lastModifiedBy>
  <cp:revision>20</cp:revision>
  <dcterms:created xsi:type="dcterms:W3CDTF">2009-02-10T17:42:56Z</dcterms:created>
  <dcterms:modified xsi:type="dcterms:W3CDTF">2009-02-11T01:11:52Z</dcterms:modified>
</cp:coreProperties>
</file>